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6" r:id="rId3"/>
    <p:sldId id="317" r:id="rId4"/>
    <p:sldId id="257" r:id="rId5"/>
    <p:sldId id="312" r:id="rId6"/>
    <p:sldId id="265" r:id="rId7"/>
    <p:sldId id="313" r:id="rId8"/>
    <p:sldId id="314" r:id="rId9"/>
    <p:sldId id="315" r:id="rId10"/>
    <p:sldId id="259" r:id="rId11"/>
    <p:sldId id="318" r:id="rId12"/>
    <p:sldId id="319" r:id="rId13"/>
    <p:sldId id="320" r:id="rId14"/>
    <p:sldId id="321" r:id="rId15"/>
    <p:sldId id="322" r:id="rId16"/>
    <p:sldId id="266" r:id="rId17"/>
    <p:sldId id="323" r:id="rId18"/>
    <p:sldId id="324" r:id="rId19"/>
    <p:sldId id="309" r:id="rId20"/>
    <p:sldId id="310" r:id="rId21"/>
    <p:sldId id="325" r:id="rId22"/>
    <p:sldId id="326" r:id="rId23"/>
    <p:sldId id="327" r:id="rId24"/>
    <p:sldId id="262" r:id="rId25"/>
    <p:sldId id="307" r:id="rId26"/>
    <p:sldId id="308" r:id="rId27"/>
    <p:sldId id="311" r:id="rId28"/>
    <p:sldId id="328" r:id="rId29"/>
    <p:sldId id="329" r:id="rId30"/>
    <p:sldId id="330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  <p:sldId id="342" r:id="rId43"/>
    <p:sldId id="343" r:id="rId44"/>
    <p:sldId id="305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28F"/>
    <a:srgbClr val="F9B01C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67" d="100"/>
          <a:sy n="67" d="100"/>
        </p:scale>
        <p:origin x="84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0E1030-7BA4-FE4C-9D7D-F4DAC273E656}" type="doc">
      <dgm:prSet loTypeId="urn:microsoft.com/office/officeart/2005/8/layout/vList2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BE4AF15-DBB0-9846-8C59-C838C6849596}">
      <dgm:prSet phldrT="[Text]" custT="1"/>
      <dgm:spPr/>
      <dgm:t>
        <a:bodyPr/>
        <a:lstStyle/>
        <a:p>
          <a:r>
            <a:rPr lang="en-US" sz="2000" dirty="0"/>
            <a:t>Field/Kolom</a:t>
          </a:r>
        </a:p>
      </dgm:t>
    </dgm:pt>
    <dgm:pt modelId="{295DB8C4-096B-134F-BAE5-A84A04128F77}" type="parTrans" cxnId="{D7D3BA1D-0D08-D945-A68D-C2ACC93A54F4}">
      <dgm:prSet/>
      <dgm:spPr/>
      <dgm:t>
        <a:bodyPr/>
        <a:lstStyle/>
        <a:p>
          <a:endParaRPr lang="en-US" sz="2000"/>
        </a:p>
      </dgm:t>
    </dgm:pt>
    <dgm:pt modelId="{01994EB6-041D-F945-A9FF-BB32C3472169}" type="sibTrans" cxnId="{D7D3BA1D-0D08-D945-A68D-C2ACC93A54F4}">
      <dgm:prSet/>
      <dgm:spPr/>
      <dgm:t>
        <a:bodyPr/>
        <a:lstStyle/>
        <a:p>
          <a:endParaRPr lang="en-US" sz="2000"/>
        </a:p>
      </dgm:t>
    </dgm:pt>
    <dgm:pt modelId="{533DF085-69E8-6141-AD89-7DE6A69EDD5D}">
      <dgm:prSet phldrT="[Text]" custT="1"/>
      <dgm:spPr/>
      <dgm:t>
        <a:bodyPr/>
        <a:lstStyle/>
        <a:p>
          <a:r>
            <a:rPr lang="en-US" sz="2000" dirty="0" err="1">
              <a:latin typeface="+mn-lt"/>
              <a:cs typeface="+mn-cs"/>
            </a:rPr>
            <a:t>Atribut</a:t>
          </a:r>
          <a:r>
            <a:rPr lang="en-US" sz="2000" dirty="0">
              <a:latin typeface="+mn-lt"/>
              <a:cs typeface="+mn-cs"/>
            </a:rPr>
            <a:t>/</a:t>
          </a:r>
          <a:r>
            <a:rPr lang="en-US" sz="2000" dirty="0" err="1">
              <a:latin typeface="+mn-lt"/>
              <a:cs typeface="+mn-cs"/>
            </a:rPr>
            <a:t>karakteristik</a:t>
          </a:r>
          <a:r>
            <a:rPr lang="en-US" sz="2000" dirty="0">
              <a:latin typeface="+mn-lt"/>
              <a:cs typeface="+mn-cs"/>
            </a:rPr>
            <a:t> </a:t>
          </a:r>
          <a:r>
            <a:rPr lang="en-US" sz="2000" dirty="0" err="1">
              <a:latin typeface="+mn-lt"/>
              <a:cs typeface="+mn-cs"/>
            </a:rPr>
            <a:t>dari</a:t>
          </a:r>
          <a:r>
            <a:rPr lang="en-US" sz="2000" dirty="0">
              <a:latin typeface="+mn-lt"/>
              <a:cs typeface="+mn-cs"/>
            </a:rPr>
            <a:t> </a:t>
          </a:r>
          <a:r>
            <a:rPr lang="en-US" sz="2000" dirty="0" err="1">
              <a:latin typeface="+mn-lt"/>
              <a:cs typeface="+mn-cs"/>
            </a:rPr>
            <a:t>suatu</a:t>
          </a:r>
          <a:r>
            <a:rPr lang="en-US" sz="2000" dirty="0">
              <a:latin typeface="+mn-lt"/>
              <a:cs typeface="+mn-cs"/>
            </a:rPr>
            <a:t> </a:t>
          </a:r>
          <a:r>
            <a:rPr lang="en-US" sz="2000" dirty="0" err="1">
              <a:latin typeface="+mn-lt"/>
              <a:cs typeface="+mn-cs"/>
            </a:rPr>
            <a:t>obyek</a:t>
          </a:r>
          <a:endParaRPr lang="en-US" sz="2000" dirty="0"/>
        </a:p>
      </dgm:t>
    </dgm:pt>
    <dgm:pt modelId="{F921A4B3-8B9C-2644-A520-CC42BBDC023E}" type="parTrans" cxnId="{FFFC6FA2-E88A-CD4C-9DD4-1E689885CDB0}">
      <dgm:prSet/>
      <dgm:spPr/>
      <dgm:t>
        <a:bodyPr/>
        <a:lstStyle/>
        <a:p>
          <a:endParaRPr lang="en-US" sz="2000"/>
        </a:p>
      </dgm:t>
    </dgm:pt>
    <dgm:pt modelId="{2FC07BF9-B19A-9742-96F1-0D79066D896B}" type="sibTrans" cxnId="{FFFC6FA2-E88A-CD4C-9DD4-1E689885CDB0}">
      <dgm:prSet/>
      <dgm:spPr/>
      <dgm:t>
        <a:bodyPr/>
        <a:lstStyle/>
        <a:p>
          <a:endParaRPr lang="en-US" sz="2000"/>
        </a:p>
      </dgm:t>
    </dgm:pt>
    <dgm:pt modelId="{7D3956BD-A616-794B-B737-F413BB53DA8C}">
      <dgm:prSet phldrT="[Text]" custT="1"/>
      <dgm:spPr/>
      <dgm:t>
        <a:bodyPr/>
        <a:lstStyle/>
        <a:p>
          <a:r>
            <a:rPr lang="en-US" sz="2000" dirty="0"/>
            <a:t>Baris/Row</a:t>
          </a:r>
        </a:p>
      </dgm:t>
    </dgm:pt>
    <dgm:pt modelId="{F7222B82-674F-4949-A6A0-C64C438BC2B0}" type="parTrans" cxnId="{134205D4-E86E-1F4A-A260-67361F966C1E}">
      <dgm:prSet/>
      <dgm:spPr/>
      <dgm:t>
        <a:bodyPr/>
        <a:lstStyle/>
        <a:p>
          <a:endParaRPr lang="en-US" sz="2000"/>
        </a:p>
      </dgm:t>
    </dgm:pt>
    <dgm:pt modelId="{61C9AAFB-552E-364D-9CD3-37F83906810E}" type="sibTrans" cxnId="{134205D4-E86E-1F4A-A260-67361F966C1E}">
      <dgm:prSet/>
      <dgm:spPr/>
      <dgm:t>
        <a:bodyPr/>
        <a:lstStyle/>
        <a:p>
          <a:endParaRPr lang="en-US" sz="2000"/>
        </a:p>
      </dgm:t>
    </dgm:pt>
    <dgm:pt modelId="{02CF4468-F1A9-CF46-9340-64C76556032B}">
      <dgm:prSet phldrT="[Text]" custT="1"/>
      <dgm:spPr/>
      <dgm:t>
        <a:bodyPr/>
        <a:lstStyle/>
        <a:p>
          <a:r>
            <a:rPr lang="en-US" sz="2000" dirty="0" err="1">
              <a:latin typeface="+mn-lt"/>
              <a:cs typeface="+mn-cs"/>
            </a:rPr>
            <a:t>Sekumpulan</a:t>
          </a:r>
          <a:r>
            <a:rPr lang="en-US" sz="2000" dirty="0">
              <a:latin typeface="+mn-lt"/>
              <a:cs typeface="+mn-cs"/>
            </a:rPr>
            <a:t> </a:t>
          </a:r>
          <a:r>
            <a:rPr lang="en-US" sz="2000" dirty="0" err="1">
              <a:latin typeface="+mn-lt"/>
              <a:cs typeface="+mn-cs"/>
            </a:rPr>
            <a:t>nilai</a:t>
          </a:r>
          <a:r>
            <a:rPr lang="en-US" sz="2000" dirty="0">
              <a:latin typeface="+mn-lt"/>
              <a:cs typeface="+mn-cs"/>
            </a:rPr>
            <a:t> </a:t>
          </a:r>
          <a:r>
            <a:rPr lang="en-US" sz="2000" dirty="0" err="1">
              <a:latin typeface="+mn-lt"/>
              <a:cs typeface="+mn-cs"/>
            </a:rPr>
            <a:t>atribut</a:t>
          </a:r>
          <a:r>
            <a:rPr lang="en-US" sz="2000" dirty="0">
              <a:latin typeface="+mn-lt"/>
              <a:cs typeface="+mn-cs"/>
            </a:rPr>
            <a:t> yang </a:t>
          </a:r>
          <a:r>
            <a:rPr lang="en-US" sz="2000" dirty="0" err="1">
              <a:latin typeface="+mn-lt"/>
              <a:cs typeface="+mn-cs"/>
            </a:rPr>
            <a:t>menggambarkan</a:t>
          </a:r>
          <a:r>
            <a:rPr lang="en-US" sz="2000" dirty="0">
              <a:latin typeface="+mn-lt"/>
              <a:cs typeface="+mn-cs"/>
            </a:rPr>
            <a:t> </a:t>
          </a:r>
          <a:r>
            <a:rPr lang="en-US" sz="2000" dirty="0" err="1">
              <a:latin typeface="+mn-lt"/>
              <a:cs typeface="+mn-cs"/>
            </a:rPr>
            <a:t>suatu</a:t>
          </a:r>
          <a:r>
            <a:rPr lang="en-US" sz="2000" dirty="0">
              <a:latin typeface="+mn-lt"/>
              <a:cs typeface="+mn-cs"/>
            </a:rPr>
            <a:t> </a:t>
          </a:r>
          <a:r>
            <a:rPr lang="en-US" sz="2000" dirty="0" err="1">
              <a:latin typeface="+mn-lt"/>
              <a:cs typeface="+mn-cs"/>
            </a:rPr>
            <a:t>objek</a:t>
          </a:r>
          <a:r>
            <a:rPr lang="en-US" sz="2000" dirty="0">
              <a:latin typeface="+mn-lt"/>
              <a:cs typeface="+mn-cs"/>
            </a:rPr>
            <a:t> / </a:t>
          </a:r>
          <a:r>
            <a:rPr lang="en-US" sz="2000" dirty="0" err="1">
              <a:latin typeface="+mn-lt"/>
              <a:cs typeface="+mn-cs"/>
            </a:rPr>
            <a:t>entitas</a:t>
          </a:r>
          <a:endParaRPr lang="en-US" sz="2000" dirty="0"/>
        </a:p>
      </dgm:t>
    </dgm:pt>
    <dgm:pt modelId="{7302977B-C561-5046-A460-E84855149413}" type="parTrans" cxnId="{56B3E6F1-E48F-F944-8774-0458BB95AE80}">
      <dgm:prSet/>
      <dgm:spPr/>
      <dgm:t>
        <a:bodyPr/>
        <a:lstStyle/>
        <a:p>
          <a:endParaRPr lang="en-US" sz="2000"/>
        </a:p>
      </dgm:t>
    </dgm:pt>
    <dgm:pt modelId="{74594877-8579-0649-8472-189E61E1E270}" type="sibTrans" cxnId="{56B3E6F1-E48F-F944-8774-0458BB95AE80}">
      <dgm:prSet/>
      <dgm:spPr/>
      <dgm:t>
        <a:bodyPr/>
        <a:lstStyle/>
        <a:p>
          <a:endParaRPr lang="en-US" sz="2000"/>
        </a:p>
      </dgm:t>
    </dgm:pt>
    <dgm:pt modelId="{B17CB61A-D546-AE4F-840B-78F353DC4E1B}">
      <dgm:prSet phldrT="[Text]" custT="1"/>
      <dgm:spPr/>
      <dgm:t>
        <a:bodyPr/>
        <a:lstStyle/>
        <a:p>
          <a:r>
            <a:rPr lang="en-US" sz="2000" dirty="0" err="1"/>
            <a:t>Tabel</a:t>
          </a:r>
          <a:endParaRPr lang="en-US" sz="2000" dirty="0"/>
        </a:p>
      </dgm:t>
    </dgm:pt>
    <dgm:pt modelId="{B462FD19-9840-3643-8ED1-B3AB3FDC5852}" type="parTrans" cxnId="{DD00A104-EE1C-8A4D-9AF3-711056FD685F}">
      <dgm:prSet/>
      <dgm:spPr/>
      <dgm:t>
        <a:bodyPr/>
        <a:lstStyle/>
        <a:p>
          <a:endParaRPr lang="en-US" sz="2000"/>
        </a:p>
      </dgm:t>
    </dgm:pt>
    <dgm:pt modelId="{74A11B8B-078D-AA40-A188-709C921D2061}" type="sibTrans" cxnId="{DD00A104-EE1C-8A4D-9AF3-711056FD685F}">
      <dgm:prSet/>
      <dgm:spPr/>
      <dgm:t>
        <a:bodyPr/>
        <a:lstStyle/>
        <a:p>
          <a:endParaRPr lang="en-US" sz="2000"/>
        </a:p>
      </dgm:t>
    </dgm:pt>
    <dgm:pt modelId="{09B5FA55-379B-7B45-B922-B586928F0E20}">
      <dgm:prSet phldrT="[Text]" custT="1"/>
      <dgm:spPr/>
      <dgm:t>
        <a:bodyPr/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en-US" sz="2000" kern="1200">
              <a:latin typeface="+mn-lt"/>
              <a:ea typeface="+mn-ea"/>
              <a:cs typeface="+mn-cs"/>
            </a:rPr>
            <a:t>Struktur di dalam basis data yang berisi data, terdiri dari baris dan kolom</a:t>
          </a:r>
          <a:endParaRPr lang="en-US" sz="2000" kern="1200" dirty="0">
            <a:latin typeface="+mn-lt"/>
            <a:ea typeface="+mn-ea"/>
            <a:cs typeface="+mn-cs"/>
          </a:endParaRPr>
        </a:p>
      </dgm:t>
    </dgm:pt>
    <dgm:pt modelId="{2DB7D87F-3801-0B4C-A7F4-22B6450C401B}" type="parTrans" cxnId="{E03F5BF1-267D-6D47-B319-800F5E061725}">
      <dgm:prSet/>
      <dgm:spPr/>
      <dgm:t>
        <a:bodyPr/>
        <a:lstStyle/>
        <a:p>
          <a:endParaRPr lang="en-US" sz="2000"/>
        </a:p>
      </dgm:t>
    </dgm:pt>
    <dgm:pt modelId="{EE5628D4-7E94-A845-BC2E-579D8A57A486}" type="sibTrans" cxnId="{E03F5BF1-267D-6D47-B319-800F5E061725}">
      <dgm:prSet/>
      <dgm:spPr/>
      <dgm:t>
        <a:bodyPr/>
        <a:lstStyle/>
        <a:p>
          <a:endParaRPr lang="en-US" sz="2000"/>
        </a:p>
      </dgm:t>
    </dgm:pt>
    <dgm:pt modelId="{2FB2AFA6-3A4D-124B-8453-E558BD68D246}" type="pres">
      <dgm:prSet presAssocID="{E20E1030-7BA4-FE4C-9D7D-F4DAC273E656}" presName="linear" presStyleCnt="0">
        <dgm:presLayoutVars>
          <dgm:animLvl val="lvl"/>
          <dgm:resizeHandles val="exact"/>
        </dgm:presLayoutVars>
      </dgm:prSet>
      <dgm:spPr/>
    </dgm:pt>
    <dgm:pt modelId="{92D47D0D-67DE-5C4A-98E3-BC6F9FE70DED}" type="pres">
      <dgm:prSet presAssocID="{EBE4AF15-DBB0-9846-8C59-C838C684959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2AEA8D9-6454-714E-BEE7-B63C56706ECC}" type="pres">
      <dgm:prSet presAssocID="{EBE4AF15-DBB0-9846-8C59-C838C6849596}" presName="childText" presStyleLbl="revTx" presStyleIdx="0" presStyleCnt="3">
        <dgm:presLayoutVars>
          <dgm:bulletEnabled val="1"/>
        </dgm:presLayoutVars>
      </dgm:prSet>
      <dgm:spPr/>
    </dgm:pt>
    <dgm:pt modelId="{F69A775C-8214-114F-97A9-2079B871E901}" type="pres">
      <dgm:prSet presAssocID="{7D3956BD-A616-794B-B737-F413BB53DA8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D980C78-143E-BF4A-B564-F2F406FE7096}" type="pres">
      <dgm:prSet presAssocID="{7D3956BD-A616-794B-B737-F413BB53DA8C}" presName="childText" presStyleLbl="revTx" presStyleIdx="1" presStyleCnt="3">
        <dgm:presLayoutVars>
          <dgm:bulletEnabled val="1"/>
        </dgm:presLayoutVars>
      </dgm:prSet>
      <dgm:spPr/>
    </dgm:pt>
    <dgm:pt modelId="{EAE44260-0360-4C41-A736-76004160277E}" type="pres">
      <dgm:prSet presAssocID="{B17CB61A-D546-AE4F-840B-78F353DC4E1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C9F9309-1B7A-B747-9D3B-A741C501C368}" type="pres">
      <dgm:prSet presAssocID="{B17CB61A-D546-AE4F-840B-78F353DC4E1B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DD00A104-EE1C-8A4D-9AF3-711056FD685F}" srcId="{E20E1030-7BA4-FE4C-9D7D-F4DAC273E656}" destId="{B17CB61A-D546-AE4F-840B-78F353DC4E1B}" srcOrd="2" destOrd="0" parTransId="{B462FD19-9840-3643-8ED1-B3AB3FDC5852}" sibTransId="{74A11B8B-078D-AA40-A188-709C921D2061}"/>
    <dgm:cxn modelId="{D7D3BA1D-0D08-D945-A68D-C2ACC93A54F4}" srcId="{E20E1030-7BA4-FE4C-9D7D-F4DAC273E656}" destId="{EBE4AF15-DBB0-9846-8C59-C838C6849596}" srcOrd="0" destOrd="0" parTransId="{295DB8C4-096B-134F-BAE5-A84A04128F77}" sibTransId="{01994EB6-041D-F945-A9FF-BB32C3472169}"/>
    <dgm:cxn modelId="{88CF792C-DA9A-8340-B1F0-6DB87B92F4A7}" type="presOf" srcId="{02CF4468-F1A9-CF46-9340-64C76556032B}" destId="{8D980C78-143E-BF4A-B564-F2F406FE7096}" srcOrd="0" destOrd="0" presId="urn:microsoft.com/office/officeart/2005/8/layout/vList2"/>
    <dgm:cxn modelId="{7DC87D9A-98D2-E24F-98BD-0F5751BAAC46}" type="presOf" srcId="{EBE4AF15-DBB0-9846-8C59-C838C6849596}" destId="{92D47D0D-67DE-5C4A-98E3-BC6F9FE70DED}" srcOrd="0" destOrd="0" presId="urn:microsoft.com/office/officeart/2005/8/layout/vList2"/>
    <dgm:cxn modelId="{FFFC6FA2-E88A-CD4C-9DD4-1E689885CDB0}" srcId="{EBE4AF15-DBB0-9846-8C59-C838C6849596}" destId="{533DF085-69E8-6141-AD89-7DE6A69EDD5D}" srcOrd="0" destOrd="0" parTransId="{F921A4B3-8B9C-2644-A520-CC42BBDC023E}" sibTransId="{2FC07BF9-B19A-9742-96F1-0D79066D896B}"/>
    <dgm:cxn modelId="{535380C3-E8EF-6F4A-93B8-DA8BAD3EB463}" type="presOf" srcId="{533DF085-69E8-6141-AD89-7DE6A69EDD5D}" destId="{92AEA8D9-6454-714E-BEE7-B63C56706ECC}" srcOrd="0" destOrd="0" presId="urn:microsoft.com/office/officeart/2005/8/layout/vList2"/>
    <dgm:cxn modelId="{E09FD3C5-3816-AB43-B37E-21A12CDCB02C}" type="presOf" srcId="{E20E1030-7BA4-FE4C-9D7D-F4DAC273E656}" destId="{2FB2AFA6-3A4D-124B-8453-E558BD68D246}" srcOrd="0" destOrd="0" presId="urn:microsoft.com/office/officeart/2005/8/layout/vList2"/>
    <dgm:cxn modelId="{51E941D0-36A3-E840-A41F-4658B5A68B04}" type="presOf" srcId="{B17CB61A-D546-AE4F-840B-78F353DC4E1B}" destId="{EAE44260-0360-4C41-A736-76004160277E}" srcOrd="0" destOrd="0" presId="urn:microsoft.com/office/officeart/2005/8/layout/vList2"/>
    <dgm:cxn modelId="{134205D4-E86E-1F4A-A260-67361F966C1E}" srcId="{E20E1030-7BA4-FE4C-9D7D-F4DAC273E656}" destId="{7D3956BD-A616-794B-B737-F413BB53DA8C}" srcOrd="1" destOrd="0" parTransId="{F7222B82-674F-4949-A6A0-C64C438BC2B0}" sibTransId="{61C9AAFB-552E-364D-9CD3-37F83906810E}"/>
    <dgm:cxn modelId="{983475E3-5543-A240-9F82-3BB195788209}" type="presOf" srcId="{09B5FA55-379B-7B45-B922-B586928F0E20}" destId="{DC9F9309-1B7A-B747-9D3B-A741C501C368}" srcOrd="0" destOrd="0" presId="urn:microsoft.com/office/officeart/2005/8/layout/vList2"/>
    <dgm:cxn modelId="{FF5A58EB-D78C-A54A-BE73-36CC26D5FAB1}" type="presOf" srcId="{7D3956BD-A616-794B-B737-F413BB53DA8C}" destId="{F69A775C-8214-114F-97A9-2079B871E901}" srcOrd="0" destOrd="0" presId="urn:microsoft.com/office/officeart/2005/8/layout/vList2"/>
    <dgm:cxn modelId="{E03F5BF1-267D-6D47-B319-800F5E061725}" srcId="{B17CB61A-D546-AE4F-840B-78F353DC4E1B}" destId="{09B5FA55-379B-7B45-B922-B586928F0E20}" srcOrd="0" destOrd="0" parTransId="{2DB7D87F-3801-0B4C-A7F4-22B6450C401B}" sibTransId="{EE5628D4-7E94-A845-BC2E-579D8A57A486}"/>
    <dgm:cxn modelId="{56B3E6F1-E48F-F944-8774-0458BB95AE80}" srcId="{7D3956BD-A616-794B-B737-F413BB53DA8C}" destId="{02CF4468-F1A9-CF46-9340-64C76556032B}" srcOrd="0" destOrd="0" parTransId="{7302977B-C561-5046-A460-E84855149413}" sibTransId="{74594877-8579-0649-8472-189E61E1E270}"/>
    <dgm:cxn modelId="{41EFC9DB-51E9-4444-8E8C-F923D75FEE26}" type="presParOf" srcId="{2FB2AFA6-3A4D-124B-8453-E558BD68D246}" destId="{92D47D0D-67DE-5C4A-98E3-BC6F9FE70DED}" srcOrd="0" destOrd="0" presId="urn:microsoft.com/office/officeart/2005/8/layout/vList2"/>
    <dgm:cxn modelId="{26922BE5-546E-A74E-AC73-4D4C14CC54E1}" type="presParOf" srcId="{2FB2AFA6-3A4D-124B-8453-E558BD68D246}" destId="{92AEA8D9-6454-714E-BEE7-B63C56706ECC}" srcOrd="1" destOrd="0" presId="urn:microsoft.com/office/officeart/2005/8/layout/vList2"/>
    <dgm:cxn modelId="{30BA851F-FB0B-1D4A-B692-9520DD28D35E}" type="presParOf" srcId="{2FB2AFA6-3A4D-124B-8453-E558BD68D246}" destId="{F69A775C-8214-114F-97A9-2079B871E901}" srcOrd="2" destOrd="0" presId="urn:microsoft.com/office/officeart/2005/8/layout/vList2"/>
    <dgm:cxn modelId="{11966B67-5D87-0141-8E71-21D84D00A023}" type="presParOf" srcId="{2FB2AFA6-3A4D-124B-8453-E558BD68D246}" destId="{8D980C78-143E-BF4A-B564-F2F406FE7096}" srcOrd="3" destOrd="0" presId="urn:microsoft.com/office/officeart/2005/8/layout/vList2"/>
    <dgm:cxn modelId="{2E2AC753-93C8-A14D-B9EE-D627D3A1417D}" type="presParOf" srcId="{2FB2AFA6-3A4D-124B-8453-E558BD68D246}" destId="{EAE44260-0360-4C41-A736-76004160277E}" srcOrd="4" destOrd="0" presId="urn:microsoft.com/office/officeart/2005/8/layout/vList2"/>
    <dgm:cxn modelId="{89D3F60F-2750-364F-A234-F8B34A037A8D}" type="presParOf" srcId="{2FB2AFA6-3A4D-124B-8453-E558BD68D246}" destId="{DC9F9309-1B7A-B747-9D3B-A741C501C36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20E1030-7BA4-FE4C-9D7D-F4DAC273E656}" type="doc">
      <dgm:prSet loTypeId="urn:microsoft.com/office/officeart/2005/8/layout/vList2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BE4AF15-DBB0-9846-8C59-C838C6849596}">
      <dgm:prSet phldrT="[Text]" custT="1"/>
      <dgm:spPr/>
      <dgm:t>
        <a:bodyPr/>
        <a:lstStyle/>
        <a:p>
          <a:r>
            <a:rPr lang="en-US" altLang="en-US" sz="2000" i="1" u="sng" dirty="0"/>
            <a:t>Domain</a:t>
          </a:r>
          <a:endParaRPr lang="en-US" sz="2000" dirty="0"/>
        </a:p>
      </dgm:t>
    </dgm:pt>
    <dgm:pt modelId="{295DB8C4-096B-134F-BAE5-A84A04128F77}" type="parTrans" cxnId="{D7D3BA1D-0D08-D945-A68D-C2ACC93A54F4}">
      <dgm:prSet/>
      <dgm:spPr/>
      <dgm:t>
        <a:bodyPr/>
        <a:lstStyle/>
        <a:p>
          <a:endParaRPr lang="en-US" sz="2000"/>
        </a:p>
      </dgm:t>
    </dgm:pt>
    <dgm:pt modelId="{01994EB6-041D-F945-A9FF-BB32C3472169}" type="sibTrans" cxnId="{D7D3BA1D-0D08-D945-A68D-C2ACC93A54F4}">
      <dgm:prSet/>
      <dgm:spPr/>
      <dgm:t>
        <a:bodyPr/>
        <a:lstStyle/>
        <a:p>
          <a:endParaRPr lang="en-US" sz="2000"/>
        </a:p>
      </dgm:t>
    </dgm:pt>
    <dgm:pt modelId="{533DF085-69E8-6141-AD89-7DE6A69EDD5D}">
      <dgm:prSet phldrT="[Text]" custT="1"/>
      <dgm:spPr/>
      <dgm:t>
        <a:bodyPr/>
        <a:lstStyle/>
        <a:p>
          <a:r>
            <a:rPr lang="en-US" altLang="en-US" sz="2000" dirty="0"/>
            <a:t>Kumpulan </a:t>
          </a:r>
          <a:r>
            <a:rPr lang="en-US" altLang="en-US" sz="2000" dirty="0" err="1"/>
            <a:t>nilai</a:t>
          </a:r>
          <a:r>
            <a:rPr lang="en-US" altLang="en-US" sz="2000" dirty="0"/>
            <a:t> yang valid </a:t>
          </a:r>
          <a:r>
            <a:rPr lang="en-US" altLang="en-US" sz="2000" dirty="0" err="1"/>
            <a:t>untuk</a:t>
          </a:r>
          <a:r>
            <a:rPr lang="en-US" altLang="en-US" sz="2000" dirty="0"/>
            <a:t> </a:t>
          </a:r>
          <a:r>
            <a:rPr lang="en-US" altLang="en-US" sz="2000" dirty="0" err="1"/>
            <a:t>satu</a:t>
          </a:r>
          <a:r>
            <a:rPr lang="en-US" altLang="en-US" sz="2000" dirty="0"/>
            <a:t> </a:t>
          </a:r>
          <a:r>
            <a:rPr lang="en-US" altLang="en-US" sz="2000" dirty="0" err="1"/>
            <a:t>atau</a:t>
          </a:r>
          <a:r>
            <a:rPr lang="en-US" altLang="en-US" sz="2000" dirty="0"/>
            <a:t> </a:t>
          </a:r>
          <a:r>
            <a:rPr lang="en-US" altLang="en-US" sz="2000" dirty="0" err="1"/>
            <a:t>lebih</a:t>
          </a:r>
          <a:r>
            <a:rPr lang="en-US" altLang="en-US" sz="2000" dirty="0"/>
            <a:t> </a:t>
          </a:r>
          <a:r>
            <a:rPr lang="en-US" altLang="en-US" sz="2000" dirty="0" err="1"/>
            <a:t>atribut</a:t>
          </a:r>
          <a:endParaRPr lang="en-US" sz="2000" dirty="0"/>
        </a:p>
      </dgm:t>
    </dgm:pt>
    <dgm:pt modelId="{F921A4B3-8B9C-2644-A520-CC42BBDC023E}" type="parTrans" cxnId="{FFFC6FA2-E88A-CD4C-9DD4-1E689885CDB0}">
      <dgm:prSet/>
      <dgm:spPr/>
      <dgm:t>
        <a:bodyPr/>
        <a:lstStyle/>
        <a:p>
          <a:endParaRPr lang="en-US" sz="2000"/>
        </a:p>
      </dgm:t>
    </dgm:pt>
    <dgm:pt modelId="{2FC07BF9-B19A-9742-96F1-0D79066D896B}" type="sibTrans" cxnId="{FFFC6FA2-E88A-CD4C-9DD4-1E689885CDB0}">
      <dgm:prSet/>
      <dgm:spPr/>
      <dgm:t>
        <a:bodyPr/>
        <a:lstStyle/>
        <a:p>
          <a:endParaRPr lang="en-US" sz="2000"/>
        </a:p>
      </dgm:t>
    </dgm:pt>
    <dgm:pt modelId="{7D3956BD-A616-794B-B737-F413BB53DA8C}">
      <dgm:prSet phldrT="[Text]" custT="1"/>
      <dgm:spPr/>
      <dgm:t>
        <a:bodyPr/>
        <a:lstStyle/>
        <a:p>
          <a:r>
            <a:rPr lang="en-US" altLang="en-US" sz="2000" i="1" u="sng" dirty="0" err="1"/>
            <a:t>Derajat</a:t>
          </a:r>
          <a:r>
            <a:rPr lang="en-US" altLang="en-US" sz="2000" i="1" u="sng" dirty="0"/>
            <a:t> (degree)</a:t>
          </a:r>
          <a:endParaRPr lang="en-US" sz="2000" dirty="0"/>
        </a:p>
      </dgm:t>
    </dgm:pt>
    <dgm:pt modelId="{F7222B82-674F-4949-A6A0-C64C438BC2B0}" type="parTrans" cxnId="{134205D4-E86E-1F4A-A260-67361F966C1E}">
      <dgm:prSet/>
      <dgm:spPr/>
      <dgm:t>
        <a:bodyPr/>
        <a:lstStyle/>
        <a:p>
          <a:endParaRPr lang="en-US" sz="2000"/>
        </a:p>
      </dgm:t>
    </dgm:pt>
    <dgm:pt modelId="{61C9AAFB-552E-364D-9CD3-37F83906810E}" type="sibTrans" cxnId="{134205D4-E86E-1F4A-A260-67361F966C1E}">
      <dgm:prSet/>
      <dgm:spPr/>
      <dgm:t>
        <a:bodyPr/>
        <a:lstStyle/>
        <a:p>
          <a:endParaRPr lang="en-US" sz="2000"/>
        </a:p>
      </dgm:t>
    </dgm:pt>
    <dgm:pt modelId="{02CF4468-F1A9-CF46-9340-64C76556032B}">
      <dgm:prSet phldrT="[Text]" custT="1"/>
      <dgm:spPr/>
      <dgm:t>
        <a:bodyPr/>
        <a:lstStyle/>
        <a:p>
          <a:r>
            <a:rPr lang="en-US" altLang="en-US" sz="2000" dirty="0" err="1"/>
            <a:t>Jumlah</a:t>
          </a:r>
          <a:r>
            <a:rPr lang="en-US" altLang="en-US" sz="2000" dirty="0"/>
            <a:t> </a:t>
          </a:r>
          <a:r>
            <a:rPr lang="en-US" altLang="en-US" sz="2000" dirty="0" err="1"/>
            <a:t>atribut</a:t>
          </a:r>
          <a:r>
            <a:rPr lang="en-US" altLang="en-US" sz="2000" dirty="0"/>
            <a:t> </a:t>
          </a:r>
          <a:r>
            <a:rPr lang="en-US" altLang="en-US" sz="2000" dirty="0" err="1"/>
            <a:t>dalam</a:t>
          </a:r>
          <a:r>
            <a:rPr lang="en-US" altLang="en-US" sz="2000" dirty="0"/>
            <a:t> </a:t>
          </a:r>
          <a:r>
            <a:rPr lang="en-US" altLang="en-US" sz="2000" dirty="0" err="1"/>
            <a:t>sebuah</a:t>
          </a:r>
          <a:r>
            <a:rPr lang="en-US" altLang="en-US" sz="2000" dirty="0"/>
            <a:t> </a:t>
          </a:r>
          <a:r>
            <a:rPr lang="en-US" altLang="en-US" sz="2000" dirty="0" err="1"/>
            <a:t>relasi</a:t>
          </a:r>
          <a:r>
            <a:rPr lang="en-US" altLang="en-US" sz="2000" dirty="0"/>
            <a:t> (</a:t>
          </a:r>
          <a:r>
            <a:rPr lang="en-US" altLang="en-US" sz="2000" dirty="0" err="1"/>
            <a:t>tabel</a:t>
          </a:r>
          <a:r>
            <a:rPr lang="en-US" altLang="en-US" sz="2000" dirty="0"/>
            <a:t>) (</a:t>
          </a:r>
          <a:r>
            <a:rPr lang="en-US" altLang="en-US" sz="2000" dirty="0" err="1"/>
            <a:t>jumlah</a:t>
          </a:r>
          <a:r>
            <a:rPr lang="en-US" altLang="en-US" sz="2000" dirty="0"/>
            <a:t> field)</a:t>
          </a:r>
          <a:endParaRPr lang="en-US" sz="2000" dirty="0"/>
        </a:p>
      </dgm:t>
    </dgm:pt>
    <dgm:pt modelId="{7302977B-C561-5046-A460-E84855149413}" type="parTrans" cxnId="{56B3E6F1-E48F-F944-8774-0458BB95AE80}">
      <dgm:prSet/>
      <dgm:spPr/>
      <dgm:t>
        <a:bodyPr/>
        <a:lstStyle/>
        <a:p>
          <a:endParaRPr lang="en-US" sz="2000"/>
        </a:p>
      </dgm:t>
    </dgm:pt>
    <dgm:pt modelId="{74594877-8579-0649-8472-189E61E1E270}" type="sibTrans" cxnId="{56B3E6F1-E48F-F944-8774-0458BB95AE80}">
      <dgm:prSet/>
      <dgm:spPr/>
      <dgm:t>
        <a:bodyPr/>
        <a:lstStyle/>
        <a:p>
          <a:endParaRPr lang="en-US" sz="2000"/>
        </a:p>
      </dgm:t>
    </dgm:pt>
    <dgm:pt modelId="{B17CB61A-D546-AE4F-840B-78F353DC4E1B}">
      <dgm:prSet phldrT="[Text]" custT="1"/>
      <dgm:spPr/>
      <dgm:t>
        <a:bodyPr/>
        <a:lstStyle/>
        <a:p>
          <a:r>
            <a:rPr lang="en-US" altLang="en-US" sz="2000" i="1" u="sng" dirty="0"/>
            <a:t>Cardinality</a:t>
          </a:r>
          <a:endParaRPr lang="en-US" sz="2000" dirty="0"/>
        </a:p>
      </dgm:t>
    </dgm:pt>
    <dgm:pt modelId="{B462FD19-9840-3643-8ED1-B3AB3FDC5852}" type="parTrans" cxnId="{DD00A104-EE1C-8A4D-9AF3-711056FD685F}">
      <dgm:prSet/>
      <dgm:spPr/>
      <dgm:t>
        <a:bodyPr/>
        <a:lstStyle/>
        <a:p>
          <a:endParaRPr lang="en-US" sz="2000"/>
        </a:p>
      </dgm:t>
    </dgm:pt>
    <dgm:pt modelId="{74A11B8B-078D-AA40-A188-709C921D2061}" type="sibTrans" cxnId="{DD00A104-EE1C-8A4D-9AF3-711056FD685F}">
      <dgm:prSet/>
      <dgm:spPr/>
      <dgm:t>
        <a:bodyPr/>
        <a:lstStyle/>
        <a:p>
          <a:endParaRPr lang="en-US" sz="2000"/>
        </a:p>
      </dgm:t>
    </dgm:pt>
    <dgm:pt modelId="{09B5FA55-379B-7B45-B922-B586928F0E20}">
      <dgm:prSet phldrT="[Text]" custT="1"/>
      <dgm:spPr/>
      <dgm:t>
        <a:bodyPr/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en-US" sz="2000" kern="1200" dirty="0" err="1"/>
            <a:t>Jumlah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tupel</a:t>
          </a:r>
          <a:r>
            <a:rPr lang="en-US" altLang="en-US" sz="2000" kern="1200" dirty="0"/>
            <a:t>(baris) </a:t>
          </a:r>
          <a:r>
            <a:rPr lang="en-US" altLang="en-US" sz="2000" kern="1200" dirty="0" err="1"/>
            <a:t>dalam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sebuah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relasi</a:t>
          </a:r>
          <a:r>
            <a:rPr lang="en-US" altLang="en-US" sz="2000" kern="1200" dirty="0"/>
            <a:t> (</a:t>
          </a:r>
          <a:r>
            <a:rPr lang="en-US" altLang="en-US" sz="2000" kern="1200" dirty="0" err="1"/>
            <a:t>jumlah</a:t>
          </a:r>
          <a:r>
            <a:rPr lang="en-US" altLang="en-US" sz="2000" kern="1200" dirty="0"/>
            <a:t> record)</a:t>
          </a:r>
          <a:endParaRPr lang="en-US" sz="2000" kern="1200" dirty="0">
            <a:latin typeface="+mn-lt"/>
            <a:ea typeface="+mn-ea"/>
            <a:cs typeface="+mn-cs"/>
          </a:endParaRPr>
        </a:p>
      </dgm:t>
    </dgm:pt>
    <dgm:pt modelId="{2DB7D87F-3801-0B4C-A7F4-22B6450C401B}" type="parTrans" cxnId="{E03F5BF1-267D-6D47-B319-800F5E061725}">
      <dgm:prSet/>
      <dgm:spPr/>
      <dgm:t>
        <a:bodyPr/>
        <a:lstStyle/>
        <a:p>
          <a:endParaRPr lang="en-US" sz="2000"/>
        </a:p>
      </dgm:t>
    </dgm:pt>
    <dgm:pt modelId="{EE5628D4-7E94-A845-BC2E-579D8A57A486}" type="sibTrans" cxnId="{E03F5BF1-267D-6D47-B319-800F5E061725}">
      <dgm:prSet/>
      <dgm:spPr/>
      <dgm:t>
        <a:bodyPr/>
        <a:lstStyle/>
        <a:p>
          <a:endParaRPr lang="en-US" sz="2000"/>
        </a:p>
      </dgm:t>
    </dgm:pt>
    <dgm:pt modelId="{2FB2AFA6-3A4D-124B-8453-E558BD68D246}" type="pres">
      <dgm:prSet presAssocID="{E20E1030-7BA4-FE4C-9D7D-F4DAC273E656}" presName="linear" presStyleCnt="0">
        <dgm:presLayoutVars>
          <dgm:animLvl val="lvl"/>
          <dgm:resizeHandles val="exact"/>
        </dgm:presLayoutVars>
      </dgm:prSet>
      <dgm:spPr/>
    </dgm:pt>
    <dgm:pt modelId="{92D47D0D-67DE-5C4A-98E3-BC6F9FE70DED}" type="pres">
      <dgm:prSet presAssocID="{EBE4AF15-DBB0-9846-8C59-C838C684959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2AEA8D9-6454-714E-BEE7-B63C56706ECC}" type="pres">
      <dgm:prSet presAssocID="{EBE4AF15-DBB0-9846-8C59-C838C6849596}" presName="childText" presStyleLbl="revTx" presStyleIdx="0" presStyleCnt="3">
        <dgm:presLayoutVars>
          <dgm:bulletEnabled val="1"/>
        </dgm:presLayoutVars>
      </dgm:prSet>
      <dgm:spPr/>
    </dgm:pt>
    <dgm:pt modelId="{F69A775C-8214-114F-97A9-2079B871E901}" type="pres">
      <dgm:prSet presAssocID="{7D3956BD-A616-794B-B737-F413BB53DA8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D980C78-143E-BF4A-B564-F2F406FE7096}" type="pres">
      <dgm:prSet presAssocID="{7D3956BD-A616-794B-B737-F413BB53DA8C}" presName="childText" presStyleLbl="revTx" presStyleIdx="1" presStyleCnt="3">
        <dgm:presLayoutVars>
          <dgm:bulletEnabled val="1"/>
        </dgm:presLayoutVars>
      </dgm:prSet>
      <dgm:spPr/>
    </dgm:pt>
    <dgm:pt modelId="{EAE44260-0360-4C41-A736-76004160277E}" type="pres">
      <dgm:prSet presAssocID="{B17CB61A-D546-AE4F-840B-78F353DC4E1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C9F9309-1B7A-B747-9D3B-A741C501C368}" type="pres">
      <dgm:prSet presAssocID="{B17CB61A-D546-AE4F-840B-78F353DC4E1B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DD00A104-EE1C-8A4D-9AF3-711056FD685F}" srcId="{E20E1030-7BA4-FE4C-9D7D-F4DAC273E656}" destId="{B17CB61A-D546-AE4F-840B-78F353DC4E1B}" srcOrd="2" destOrd="0" parTransId="{B462FD19-9840-3643-8ED1-B3AB3FDC5852}" sibTransId="{74A11B8B-078D-AA40-A188-709C921D2061}"/>
    <dgm:cxn modelId="{D7D3BA1D-0D08-D945-A68D-C2ACC93A54F4}" srcId="{E20E1030-7BA4-FE4C-9D7D-F4DAC273E656}" destId="{EBE4AF15-DBB0-9846-8C59-C838C6849596}" srcOrd="0" destOrd="0" parTransId="{295DB8C4-096B-134F-BAE5-A84A04128F77}" sibTransId="{01994EB6-041D-F945-A9FF-BB32C3472169}"/>
    <dgm:cxn modelId="{88CF792C-DA9A-8340-B1F0-6DB87B92F4A7}" type="presOf" srcId="{02CF4468-F1A9-CF46-9340-64C76556032B}" destId="{8D980C78-143E-BF4A-B564-F2F406FE7096}" srcOrd="0" destOrd="0" presId="urn:microsoft.com/office/officeart/2005/8/layout/vList2"/>
    <dgm:cxn modelId="{7DC87D9A-98D2-E24F-98BD-0F5751BAAC46}" type="presOf" srcId="{EBE4AF15-DBB0-9846-8C59-C838C6849596}" destId="{92D47D0D-67DE-5C4A-98E3-BC6F9FE70DED}" srcOrd="0" destOrd="0" presId="urn:microsoft.com/office/officeart/2005/8/layout/vList2"/>
    <dgm:cxn modelId="{FFFC6FA2-E88A-CD4C-9DD4-1E689885CDB0}" srcId="{EBE4AF15-DBB0-9846-8C59-C838C6849596}" destId="{533DF085-69E8-6141-AD89-7DE6A69EDD5D}" srcOrd="0" destOrd="0" parTransId="{F921A4B3-8B9C-2644-A520-CC42BBDC023E}" sibTransId="{2FC07BF9-B19A-9742-96F1-0D79066D896B}"/>
    <dgm:cxn modelId="{535380C3-E8EF-6F4A-93B8-DA8BAD3EB463}" type="presOf" srcId="{533DF085-69E8-6141-AD89-7DE6A69EDD5D}" destId="{92AEA8D9-6454-714E-BEE7-B63C56706ECC}" srcOrd="0" destOrd="0" presId="urn:microsoft.com/office/officeart/2005/8/layout/vList2"/>
    <dgm:cxn modelId="{E09FD3C5-3816-AB43-B37E-21A12CDCB02C}" type="presOf" srcId="{E20E1030-7BA4-FE4C-9D7D-F4DAC273E656}" destId="{2FB2AFA6-3A4D-124B-8453-E558BD68D246}" srcOrd="0" destOrd="0" presId="urn:microsoft.com/office/officeart/2005/8/layout/vList2"/>
    <dgm:cxn modelId="{51E941D0-36A3-E840-A41F-4658B5A68B04}" type="presOf" srcId="{B17CB61A-D546-AE4F-840B-78F353DC4E1B}" destId="{EAE44260-0360-4C41-A736-76004160277E}" srcOrd="0" destOrd="0" presId="urn:microsoft.com/office/officeart/2005/8/layout/vList2"/>
    <dgm:cxn modelId="{134205D4-E86E-1F4A-A260-67361F966C1E}" srcId="{E20E1030-7BA4-FE4C-9D7D-F4DAC273E656}" destId="{7D3956BD-A616-794B-B737-F413BB53DA8C}" srcOrd="1" destOrd="0" parTransId="{F7222B82-674F-4949-A6A0-C64C438BC2B0}" sibTransId="{61C9AAFB-552E-364D-9CD3-37F83906810E}"/>
    <dgm:cxn modelId="{983475E3-5543-A240-9F82-3BB195788209}" type="presOf" srcId="{09B5FA55-379B-7B45-B922-B586928F0E20}" destId="{DC9F9309-1B7A-B747-9D3B-A741C501C368}" srcOrd="0" destOrd="0" presId="urn:microsoft.com/office/officeart/2005/8/layout/vList2"/>
    <dgm:cxn modelId="{FF5A58EB-D78C-A54A-BE73-36CC26D5FAB1}" type="presOf" srcId="{7D3956BD-A616-794B-B737-F413BB53DA8C}" destId="{F69A775C-8214-114F-97A9-2079B871E901}" srcOrd="0" destOrd="0" presId="urn:microsoft.com/office/officeart/2005/8/layout/vList2"/>
    <dgm:cxn modelId="{E03F5BF1-267D-6D47-B319-800F5E061725}" srcId="{B17CB61A-D546-AE4F-840B-78F353DC4E1B}" destId="{09B5FA55-379B-7B45-B922-B586928F0E20}" srcOrd="0" destOrd="0" parTransId="{2DB7D87F-3801-0B4C-A7F4-22B6450C401B}" sibTransId="{EE5628D4-7E94-A845-BC2E-579D8A57A486}"/>
    <dgm:cxn modelId="{56B3E6F1-E48F-F944-8774-0458BB95AE80}" srcId="{7D3956BD-A616-794B-B737-F413BB53DA8C}" destId="{02CF4468-F1A9-CF46-9340-64C76556032B}" srcOrd="0" destOrd="0" parTransId="{7302977B-C561-5046-A460-E84855149413}" sibTransId="{74594877-8579-0649-8472-189E61E1E270}"/>
    <dgm:cxn modelId="{41EFC9DB-51E9-4444-8E8C-F923D75FEE26}" type="presParOf" srcId="{2FB2AFA6-3A4D-124B-8453-E558BD68D246}" destId="{92D47D0D-67DE-5C4A-98E3-BC6F9FE70DED}" srcOrd="0" destOrd="0" presId="urn:microsoft.com/office/officeart/2005/8/layout/vList2"/>
    <dgm:cxn modelId="{26922BE5-546E-A74E-AC73-4D4C14CC54E1}" type="presParOf" srcId="{2FB2AFA6-3A4D-124B-8453-E558BD68D246}" destId="{92AEA8D9-6454-714E-BEE7-B63C56706ECC}" srcOrd="1" destOrd="0" presId="urn:microsoft.com/office/officeart/2005/8/layout/vList2"/>
    <dgm:cxn modelId="{30BA851F-FB0B-1D4A-B692-9520DD28D35E}" type="presParOf" srcId="{2FB2AFA6-3A4D-124B-8453-E558BD68D246}" destId="{F69A775C-8214-114F-97A9-2079B871E901}" srcOrd="2" destOrd="0" presId="urn:microsoft.com/office/officeart/2005/8/layout/vList2"/>
    <dgm:cxn modelId="{11966B67-5D87-0141-8E71-21D84D00A023}" type="presParOf" srcId="{2FB2AFA6-3A4D-124B-8453-E558BD68D246}" destId="{8D980C78-143E-BF4A-B564-F2F406FE7096}" srcOrd="3" destOrd="0" presId="urn:microsoft.com/office/officeart/2005/8/layout/vList2"/>
    <dgm:cxn modelId="{2E2AC753-93C8-A14D-B9EE-D627D3A1417D}" type="presParOf" srcId="{2FB2AFA6-3A4D-124B-8453-E558BD68D246}" destId="{EAE44260-0360-4C41-A736-76004160277E}" srcOrd="4" destOrd="0" presId="urn:microsoft.com/office/officeart/2005/8/layout/vList2"/>
    <dgm:cxn modelId="{89D3F60F-2750-364F-A234-F8B34A037A8D}" type="presParOf" srcId="{2FB2AFA6-3A4D-124B-8453-E558BD68D246}" destId="{DC9F9309-1B7A-B747-9D3B-A741C501C36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61B48E-B09D-C543-8F1A-B87AC1130EB6}" type="doc">
      <dgm:prSet loTypeId="urn:microsoft.com/office/officeart/2005/8/layout/vList5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D7184B9-F138-6548-BF68-54155CF26DE1}">
      <dgm:prSet phldrT="[Text]" custT="1"/>
      <dgm:spPr/>
      <dgm:t>
        <a:bodyPr/>
        <a:lstStyle/>
        <a:p>
          <a:pPr algn="ctr"/>
          <a:r>
            <a:rPr lang="id-ID" sz="1800"/>
            <a:t>SQL sebagai </a:t>
          </a:r>
          <a:r>
            <a:rPr lang="id-ID" sz="1800" b="1"/>
            <a:t>bahasa administrasi basis data</a:t>
          </a:r>
          <a:endParaRPr lang="en-US" sz="1800" dirty="0"/>
        </a:p>
      </dgm:t>
    </dgm:pt>
    <dgm:pt modelId="{1C9B4E48-B1F4-CE47-ABF9-7AE3E9585E3A}" type="parTrans" cxnId="{A923DD99-3BE4-7245-BC6F-769784DE1FA6}">
      <dgm:prSet/>
      <dgm:spPr/>
      <dgm:t>
        <a:bodyPr/>
        <a:lstStyle/>
        <a:p>
          <a:pPr algn="ctr"/>
          <a:endParaRPr lang="en-US"/>
        </a:p>
      </dgm:t>
    </dgm:pt>
    <dgm:pt modelId="{75CCF66B-B0B7-2C4F-8090-3772646DFD1D}" type="sibTrans" cxnId="{A923DD99-3BE4-7245-BC6F-769784DE1FA6}">
      <dgm:prSet/>
      <dgm:spPr/>
      <dgm:t>
        <a:bodyPr/>
        <a:lstStyle/>
        <a:p>
          <a:pPr algn="ctr"/>
          <a:endParaRPr lang="en-US"/>
        </a:p>
      </dgm:t>
    </dgm:pt>
    <dgm:pt modelId="{259DA197-E045-F74A-B195-DE90EE592F4E}">
      <dgm:prSet phldrT="[Text]"/>
      <dgm:spPr/>
      <dgm:t>
        <a:bodyPr/>
        <a:lstStyle/>
        <a:p>
          <a:pPr algn="l"/>
          <a:r>
            <a:rPr lang="en-US" dirty="0"/>
            <a:t>SQL </a:t>
          </a:r>
          <a:r>
            <a:rPr lang="en-US" dirty="0" err="1"/>
            <a:t>dipakai</a:t>
          </a:r>
          <a:r>
            <a:rPr lang="en-US" dirty="0"/>
            <a:t> oleh DBA </a:t>
          </a:r>
          <a:r>
            <a:rPr lang="en-US" dirty="0" err="1"/>
            <a:t>untuk</a:t>
          </a:r>
          <a:r>
            <a:rPr lang="en-US" dirty="0"/>
            <a:t> </a:t>
          </a:r>
          <a:r>
            <a:rPr lang="en-US" dirty="0" err="1"/>
            <a:t>menciptakan</a:t>
          </a:r>
          <a:r>
            <a:rPr lang="en-US" dirty="0"/>
            <a:t> </a:t>
          </a:r>
          <a:r>
            <a:rPr lang="en-US" dirty="0" err="1"/>
            <a:t>serta</a:t>
          </a:r>
          <a:r>
            <a:rPr lang="en-US" dirty="0"/>
            <a:t> </a:t>
          </a:r>
          <a:r>
            <a:rPr lang="en-US" dirty="0" err="1"/>
            <a:t>mengendalikan</a:t>
          </a:r>
          <a:r>
            <a:rPr lang="en-US" dirty="0"/>
            <a:t> </a:t>
          </a:r>
          <a:r>
            <a:rPr lang="en-US" dirty="0" err="1"/>
            <a:t>pengaksesan</a:t>
          </a:r>
          <a:r>
            <a:rPr lang="en-US" dirty="0"/>
            <a:t> basis data</a:t>
          </a:r>
        </a:p>
      </dgm:t>
    </dgm:pt>
    <dgm:pt modelId="{7FEAD6CE-D424-9D48-A28F-C81F95DBF66F}" type="parTrans" cxnId="{BBF5146D-3822-F84F-913F-1D4EF171DCB6}">
      <dgm:prSet/>
      <dgm:spPr/>
      <dgm:t>
        <a:bodyPr/>
        <a:lstStyle/>
        <a:p>
          <a:pPr algn="ctr"/>
          <a:endParaRPr lang="en-US"/>
        </a:p>
      </dgm:t>
    </dgm:pt>
    <dgm:pt modelId="{FFC23546-FEE0-3648-B85E-5414CE689119}" type="sibTrans" cxnId="{BBF5146D-3822-F84F-913F-1D4EF171DCB6}">
      <dgm:prSet/>
      <dgm:spPr/>
      <dgm:t>
        <a:bodyPr/>
        <a:lstStyle/>
        <a:p>
          <a:pPr algn="ctr"/>
          <a:endParaRPr lang="en-US"/>
        </a:p>
      </dgm:t>
    </dgm:pt>
    <dgm:pt modelId="{C1008A2D-2DCC-1948-B304-FB3358788A38}">
      <dgm:prSet phldrT="[Text]" custT="1"/>
      <dgm:spPr/>
      <dgm:t>
        <a:bodyPr/>
        <a:lstStyle/>
        <a:p>
          <a:pPr algn="ctr"/>
          <a:r>
            <a:rPr lang="id-ID" sz="1800"/>
            <a:t>SQL sebagai </a:t>
          </a:r>
          <a:r>
            <a:rPr lang="id-ID" sz="1800" b="1"/>
            <a:t>bahasa query interaktif</a:t>
          </a:r>
          <a:endParaRPr lang="en-US" sz="1800" dirty="0"/>
        </a:p>
      </dgm:t>
    </dgm:pt>
    <dgm:pt modelId="{DEC24FF8-05CF-6B4E-87C8-E8183FB6887E}" type="parTrans" cxnId="{726909E2-7ECE-524A-B584-9B2FCA287AF9}">
      <dgm:prSet/>
      <dgm:spPr/>
      <dgm:t>
        <a:bodyPr/>
        <a:lstStyle/>
        <a:p>
          <a:pPr algn="ctr"/>
          <a:endParaRPr lang="en-US"/>
        </a:p>
      </dgm:t>
    </dgm:pt>
    <dgm:pt modelId="{E5BACFED-9750-8D4D-A201-0C1A7C0508D6}" type="sibTrans" cxnId="{726909E2-7ECE-524A-B584-9B2FCA287AF9}">
      <dgm:prSet/>
      <dgm:spPr/>
      <dgm:t>
        <a:bodyPr/>
        <a:lstStyle/>
        <a:p>
          <a:pPr algn="ctr"/>
          <a:endParaRPr lang="en-US"/>
        </a:p>
      </dgm:t>
    </dgm:pt>
    <dgm:pt modelId="{25E5EA32-5CFB-254A-B140-EDC31C634E53}">
      <dgm:prSet phldrT="[Text]"/>
      <dgm:spPr/>
      <dgm:t>
        <a:bodyPr/>
        <a:lstStyle/>
        <a:p>
          <a:pPr algn="l"/>
          <a:r>
            <a:rPr lang="en-US" dirty="0" err="1"/>
            <a:t>Pengguna</a:t>
          </a:r>
          <a:r>
            <a:rPr lang="en-US" dirty="0"/>
            <a:t> </a:t>
          </a:r>
          <a:r>
            <a:rPr lang="en-US" dirty="0" err="1"/>
            <a:t>dapat</a:t>
          </a:r>
          <a:r>
            <a:rPr lang="en-US" dirty="0"/>
            <a:t> </a:t>
          </a:r>
          <a:r>
            <a:rPr lang="en-US" dirty="0" err="1"/>
            <a:t>memberikan</a:t>
          </a:r>
          <a:r>
            <a:rPr lang="en-US" dirty="0"/>
            <a:t> </a:t>
          </a:r>
          <a:r>
            <a:rPr lang="en-US" dirty="0" err="1"/>
            <a:t>perintah-perintah</a:t>
          </a:r>
          <a:r>
            <a:rPr lang="en-US" dirty="0"/>
            <a:t> </a:t>
          </a:r>
          <a:r>
            <a:rPr lang="en-US" dirty="0" err="1"/>
            <a:t>untuk</a:t>
          </a:r>
          <a:r>
            <a:rPr lang="en-US" dirty="0"/>
            <a:t> </a:t>
          </a:r>
          <a:r>
            <a:rPr lang="en-US" dirty="0" err="1"/>
            <a:t>mengakses</a:t>
          </a:r>
          <a:r>
            <a:rPr lang="en-US" dirty="0"/>
            <a:t> basis data </a:t>
          </a:r>
          <a:r>
            <a:rPr lang="en-US" dirty="0" err="1"/>
            <a:t>sesuai</a:t>
          </a:r>
          <a:r>
            <a:rPr lang="en-US" dirty="0"/>
            <a:t> </a:t>
          </a:r>
          <a:r>
            <a:rPr lang="en-US" dirty="0" err="1"/>
            <a:t>kebutuhan</a:t>
          </a:r>
          <a:r>
            <a:rPr lang="en-US" dirty="0"/>
            <a:t> </a:t>
          </a:r>
          <a:r>
            <a:rPr lang="en-US" dirty="0" err="1"/>
            <a:t>terutama</a:t>
          </a:r>
          <a:r>
            <a:rPr lang="en-US" dirty="0"/>
            <a:t> yang </a:t>
          </a:r>
          <a:r>
            <a:rPr lang="en-US" dirty="0" err="1"/>
            <a:t>diperlukan</a:t>
          </a:r>
          <a:r>
            <a:rPr lang="en-US" dirty="0"/>
            <a:t> </a:t>
          </a:r>
          <a:r>
            <a:rPr lang="en-US" dirty="0" err="1"/>
            <a:t>saat</a:t>
          </a:r>
          <a:r>
            <a:rPr lang="en-US" dirty="0"/>
            <a:t> </a:t>
          </a:r>
          <a:r>
            <a:rPr lang="en-US" dirty="0" err="1"/>
            <a:t>itu</a:t>
          </a:r>
          <a:endParaRPr lang="en-US" dirty="0"/>
        </a:p>
      </dgm:t>
    </dgm:pt>
    <dgm:pt modelId="{158C7EAB-7496-3844-9A87-8C71B2F0A05A}" type="parTrans" cxnId="{64737A81-141F-1845-84F3-E053924B0EBE}">
      <dgm:prSet/>
      <dgm:spPr/>
      <dgm:t>
        <a:bodyPr/>
        <a:lstStyle/>
        <a:p>
          <a:pPr algn="ctr"/>
          <a:endParaRPr lang="en-US"/>
        </a:p>
      </dgm:t>
    </dgm:pt>
    <dgm:pt modelId="{DE3710AF-7057-354D-90C4-CAAD5EBE3573}" type="sibTrans" cxnId="{64737A81-141F-1845-84F3-E053924B0EBE}">
      <dgm:prSet/>
      <dgm:spPr/>
      <dgm:t>
        <a:bodyPr/>
        <a:lstStyle/>
        <a:p>
          <a:pPr algn="ctr"/>
          <a:endParaRPr lang="en-US"/>
        </a:p>
      </dgm:t>
    </dgm:pt>
    <dgm:pt modelId="{4CF03837-DEE7-A64D-86B8-7DB2C9C8C05D}">
      <dgm:prSet phldrT="[Text]" custT="1"/>
      <dgm:spPr/>
      <dgm:t>
        <a:bodyPr/>
        <a:lstStyle/>
        <a:p>
          <a:pPr algn="ctr"/>
          <a:r>
            <a:rPr lang="id-ID" sz="1800"/>
            <a:t>SQL sebagai </a:t>
          </a:r>
          <a:r>
            <a:rPr lang="id-ID" sz="1800" b="1"/>
            <a:t>bahasa pemrograman basis data</a:t>
          </a:r>
          <a:endParaRPr lang="en-US" sz="1800" dirty="0"/>
        </a:p>
      </dgm:t>
    </dgm:pt>
    <dgm:pt modelId="{B2801B7B-84F8-344A-B397-183FC9B733F6}" type="parTrans" cxnId="{60549E10-019E-E744-835F-D538E1D8C1B3}">
      <dgm:prSet/>
      <dgm:spPr/>
      <dgm:t>
        <a:bodyPr/>
        <a:lstStyle/>
        <a:p>
          <a:pPr algn="ctr"/>
          <a:endParaRPr lang="en-US"/>
        </a:p>
      </dgm:t>
    </dgm:pt>
    <dgm:pt modelId="{BD3C4BB9-36F5-DF4C-BCE7-A28CC78FBF7A}" type="sibTrans" cxnId="{60549E10-019E-E744-835F-D538E1D8C1B3}">
      <dgm:prSet/>
      <dgm:spPr/>
      <dgm:t>
        <a:bodyPr/>
        <a:lstStyle/>
        <a:p>
          <a:pPr algn="ctr"/>
          <a:endParaRPr lang="en-US"/>
        </a:p>
      </dgm:t>
    </dgm:pt>
    <dgm:pt modelId="{F71D223B-215E-924A-B721-049EDDE7F185}">
      <dgm:prSet phldrT="[Text]"/>
      <dgm:spPr/>
      <dgm:t>
        <a:bodyPr/>
        <a:lstStyle/>
        <a:p>
          <a:pPr algn="l"/>
          <a:r>
            <a:rPr lang="en-US" dirty="0" err="1"/>
            <a:t>Pemrogram</a:t>
          </a:r>
          <a:r>
            <a:rPr lang="en-US" dirty="0"/>
            <a:t> </a:t>
          </a:r>
          <a:r>
            <a:rPr lang="en-US" dirty="0" err="1"/>
            <a:t>dapat</a:t>
          </a:r>
          <a:r>
            <a:rPr lang="en-US" dirty="0"/>
            <a:t> </a:t>
          </a:r>
          <a:r>
            <a:rPr lang="en-US" dirty="0" err="1"/>
            <a:t>menggunakan</a:t>
          </a:r>
          <a:r>
            <a:rPr lang="en-US" dirty="0"/>
            <a:t> </a:t>
          </a:r>
          <a:r>
            <a:rPr lang="en-US" dirty="0" err="1"/>
            <a:t>perintah-perintah</a:t>
          </a:r>
          <a:r>
            <a:rPr lang="en-US" dirty="0"/>
            <a:t> SQL </a:t>
          </a:r>
          <a:r>
            <a:rPr lang="en-US" dirty="0" err="1"/>
            <a:t>dalam</a:t>
          </a:r>
          <a:r>
            <a:rPr lang="en-US" dirty="0"/>
            <a:t> </a:t>
          </a:r>
          <a:r>
            <a:rPr lang="en-US" dirty="0" err="1"/>
            <a:t>aplikasi</a:t>
          </a:r>
          <a:r>
            <a:rPr lang="en-US" dirty="0"/>
            <a:t> yang </a:t>
          </a:r>
          <a:r>
            <a:rPr lang="en-US" dirty="0" err="1"/>
            <a:t>dibuat</a:t>
          </a:r>
          <a:r>
            <a:rPr lang="en-US" dirty="0"/>
            <a:t>, </a:t>
          </a:r>
          <a:r>
            <a:rPr lang="en-US" dirty="0" err="1"/>
            <a:t>guna</a:t>
          </a:r>
          <a:r>
            <a:rPr lang="en-US" dirty="0"/>
            <a:t> </a:t>
          </a:r>
          <a:r>
            <a:rPr lang="en-US" dirty="0" err="1"/>
            <a:t>mengakses</a:t>
          </a:r>
          <a:r>
            <a:rPr lang="en-US" dirty="0"/>
            <a:t> basis data </a:t>
          </a:r>
        </a:p>
      </dgm:t>
    </dgm:pt>
    <dgm:pt modelId="{9902092E-04C6-B94B-B84C-9A8069CF769D}" type="parTrans" cxnId="{5B51DEC6-B226-0145-BD16-905FDEAABDCF}">
      <dgm:prSet/>
      <dgm:spPr/>
      <dgm:t>
        <a:bodyPr/>
        <a:lstStyle/>
        <a:p>
          <a:pPr algn="ctr"/>
          <a:endParaRPr lang="en-US"/>
        </a:p>
      </dgm:t>
    </dgm:pt>
    <dgm:pt modelId="{9DD3DA5A-8A40-E346-9615-3C505B8AAF5B}" type="sibTrans" cxnId="{5B51DEC6-B226-0145-BD16-905FDEAABDCF}">
      <dgm:prSet/>
      <dgm:spPr/>
      <dgm:t>
        <a:bodyPr/>
        <a:lstStyle/>
        <a:p>
          <a:pPr algn="ctr"/>
          <a:endParaRPr lang="en-US"/>
        </a:p>
      </dgm:t>
    </dgm:pt>
    <dgm:pt modelId="{D69FA23A-0E98-154E-B1D3-C106E94766B4}">
      <dgm:prSet phldrT="[Text]" custT="1"/>
      <dgm:spPr/>
      <dgm:t>
        <a:bodyPr/>
        <a:lstStyle/>
        <a:p>
          <a:pPr algn="ctr"/>
          <a:r>
            <a:rPr lang="id-ID" sz="1800"/>
            <a:t>SQL sebagai </a:t>
          </a:r>
          <a:r>
            <a:rPr lang="id-ID" sz="1800" b="1"/>
            <a:t>bahasa klien/</a:t>
          </a:r>
          <a:endParaRPr lang="en-US" sz="1800" dirty="0"/>
        </a:p>
      </dgm:t>
    </dgm:pt>
    <dgm:pt modelId="{14F47A98-9AB3-CA4B-B744-A8D8E459D7F4}" type="parTrans" cxnId="{DBA5CB39-E28A-F141-9500-FBACCE7FE4D3}">
      <dgm:prSet/>
      <dgm:spPr/>
      <dgm:t>
        <a:bodyPr/>
        <a:lstStyle/>
        <a:p>
          <a:pPr algn="ctr"/>
          <a:endParaRPr lang="en-US"/>
        </a:p>
      </dgm:t>
    </dgm:pt>
    <dgm:pt modelId="{1825DC2F-E8A6-B34B-873E-1737ABBAB130}" type="sibTrans" cxnId="{DBA5CB39-E28A-F141-9500-FBACCE7FE4D3}">
      <dgm:prSet/>
      <dgm:spPr/>
      <dgm:t>
        <a:bodyPr/>
        <a:lstStyle/>
        <a:p>
          <a:pPr algn="ctr"/>
          <a:endParaRPr lang="en-US"/>
        </a:p>
      </dgm:t>
    </dgm:pt>
    <dgm:pt modelId="{AE613DDA-2C34-C449-9944-DB71916D5955}">
      <dgm:prSet phldrT="[Text]" custT="1"/>
      <dgm:spPr/>
      <dgm:t>
        <a:bodyPr/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Char char="•"/>
          </a:pPr>
          <a:r>
            <a:rPr lang="id-ID" altLang="en-US" sz="1500" kern="1200">
              <a:latin typeface="Calibri" panose="020F0502020204030204"/>
              <a:ea typeface="+mn-ea"/>
              <a:cs typeface="+mn-cs"/>
            </a:rPr>
            <a:t>Klien dapat menjalankan aplikasi yang mengakses Basis data yang ada di server</a:t>
          </a:r>
          <a:endParaRPr lang="en-US" sz="1500" kern="1200" dirty="0">
            <a:latin typeface="Calibri" panose="020F0502020204030204"/>
            <a:ea typeface="+mn-ea"/>
            <a:cs typeface="+mn-cs"/>
          </a:endParaRPr>
        </a:p>
      </dgm:t>
    </dgm:pt>
    <dgm:pt modelId="{A9A2A581-4FC6-BE42-915A-F0DFE9EF0C39}" type="parTrans" cxnId="{44672458-C3AF-5148-A306-B511C17E3B6B}">
      <dgm:prSet/>
      <dgm:spPr/>
      <dgm:t>
        <a:bodyPr/>
        <a:lstStyle/>
        <a:p>
          <a:pPr algn="ctr"/>
          <a:endParaRPr lang="en-US"/>
        </a:p>
      </dgm:t>
    </dgm:pt>
    <dgm:pt modelId="{93AC4682-CD21-114D-B8FC-FD72CAEBC897}" type="sibTrans" cxnId="{44672458-C3AF-5148-A306-B511C17E3B6B}">
      <dgm:prSet/>
      <dgm:spPr/>
      <dgm:t>
        <a:bodyPr/>
        <a:lstStyle/>
        <a:p>
          <a:pPr algn="ctr"/>
          <a:endParaRPr lang="en-US"/>
        </a:p>
      </dgm:t>
    </dgm:pt>
    <dgm:pt modelId="{2FC90CE5-66D1-2F4F-8B57-A0163B32F86E}" type="pres">
      <dgm:prSet presAssocID="{3061B48E-B09D-C543-8F1A-B87AC1130EB6}" presName="Name0" presStyleCnt="0">
        <dgm:presLayoutVars>
          <dgm:dir/>
          <dgm:animLvl val="lvl"/>
          <dgm:resizeHandles val="exact"/>
        </dgm:presLayoutVars>
      </dgm:prSet>
      <dgm:spPr/>
    </dgm:pt>
    <dgm:pt modelId="{B5EC5ADE-B051-4E4F-9B68-3216FE4717F6}" type="pres">
      <dgm:prSet presAssocID="{7D7184B9-F138-6548-BF68-54155CF26DE1}" presName="linNode" presStyleCnt="0"/>
      <dgm:spPr/>
    </dgm:pt>
    <dgm:pt modelId="{077B10ED-4A99-8C43-AAF4-4F1162C93EC3}" type="pres">
      <dgm:prSet presAssocID="{7D7184B9-F138-6548-BF68-54155CF26DE1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7CF87080-456F-3845-AA2D-148C9F23D884}" type="pres">
      <dgm:prSet presAssocID="{7D7184B9-F138-6548-BF68-54155CF26DE1}" presName="descendantText" presStyleLbl="alignAccFollowNode1" presStyleIdx="0" presStyleCnt="4">
        <dgm:presLayoutVars>
          <dgm:bulletEnabled val="1"/>
        </dgm:presLayoutVars>
      </dgm:prSet>
      <dgm:spPr/>
    </dgm:pt>
    <dgm:pt modelId="{CFFDA489-2DDB-C746-867E-3CB4874984B2}" type="pres">
      <dgm:prSet presAssocID="{75CCF66B-B0B7-2C4F-8090-3772646DFD1D}" presName="sp" presStyleCnt="0"/>
      <dgm:spPr/>
    </dgm:pt>
    <dgm:pt modelId="{67AD3527-9E50-6740-9E59-F6C8CB781FA4}" type="pres">
      <dgm:prSet presAssocID="{C1008A2D-2DCC-1948-B304-FB3358788A38}" presName="linNode" presStyleCnt="0"/>
      <dgm:spPr/>
    </dgm:pt>
    <dgm:pt modelId="{42C2BD0E-6CA6-0E4C-90B0-58EF9D0C3B62}" type="pres">
      <dgm:prSet presAssocID="{C1008A2D-2DCC-1948-B304-FB3358788A38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49FDA7FF-5A38-6F48-BFAA-AEF320AE990A}" type="pres">
      <dgm:prSet presAssocID="{C1008A2D-2DCC-1948-B304-FB3358788A38}" presName="descendantText" presStyleLbl="alignAccFollowNode1" presStyleIdx="1" presStyleCnt="4">
        <dgm:presLayoutVars>
          <dgm:bulletEnabled val="1"/>
        </dgm:presLayoutVars>
      </dgm:prSet>
      <dgm:spPr/>
    </dgm:pt>
    <dgm:pt modelId="{E5699C43-85D5-CA4A-9BCF-FC22D4E694EA}" type="pres">
      <dgm:prSet presAssocID="{E5BACFED-9750-8D4D-A201-0C1A7C0508D6}" presName="sp" presStyleCnt="0"/>
      <dgm:spPr/>
    </dgm:pt>
    <dgm:pt modelId="{AD1AC8AA-A595-744D-A009-9F316C979849}" type="pres">
      <dgm:prSet presAssocID="{4CF03837-DEE7-A64D-86B8-7DB2C9C8C05D}" presName="linNode" presStyleCnt="0"/>
      <dgm:spPr/>
    </dgm:pt>
    <dgm:pt modelId="{2C05232C-5B4F-EF4F-87EF-4F94B31F2FB5}" type="pres">
      <dgm:prSet presAssocID="{4CF03837-DEE7-A64D-86B8-7DB2C9C8C05D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480C09FE-B4D4-C24B-8052-AA3A8D04CA2F}" type="pres">
      <dgm:prSet presAssocID="{4CF03837-DEE7-A64D-86B8-7DB2C9C8C05D}" presName="descendantText" presStyleLbl="alignAccFollowNode1" presStyleIdx="2" presStyleCnt="4">
        <dgm:presLayoutVars>
          <dgm:bulletEnabled val="1"/>
        </dgm:presLayoutVars>
      </dgm:prSet>
      <dgm:spPr/>
    </dgm:pt>
    <dgm:pt modelId="{E9A7DA95-3E1F-BF4D-8954-C0AB737E3052}" type="pres">
      <dgm:prSet presAssocID="{BD3C4BB9-36F5-DF4C-BCE7-A28CC78FBF7A}" presName="sp" presStyleCnt="0"/>
      <dgm:spPr/>
    </dgm:pt>
    <dgm:pt modelId="{00781E31-2B54-9849-B29C-98D20997AF79}" type="pres">
      <dgm:prSet presAssocID="{D69FA23A-0E98-154E-B1D3-C106E94766B4}" presName="linNode" presStyleCnt="0"/>
      <dgm:spPr/>
    </dgm:pt>
    <dgm:pt modelId="{2242DFC7-884D-9E41-AC36-6306986A8AC7}" type="pres">
      <dgm:prSet presAssocID="{D69FA23A-0E98-154E-B1D3-C106E94766B4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D4C9172E-D99B-5146-8B8C-FED2F4697F77}" type="pres">
      <dgm:prSet presAssocID="{D69FA23A-0E98-154E-B1D3-C106E94766B4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60549E10-019E-E744-835F-D538E1D8C1B3}" srcId="{3061B48E-B09D-C543-8F1A-B87AC1130EB6}" destId="{4CF03837-DEE7-A64D-86B8-7DB2C9C8C05D}" srcOrd="2" destOrd="0" parTransId="{B2801B7B-84F8-344A-B397-183FC9B733F6}" sibTransId="{BD3C4BB9-36F5-DF4C-BCE7-A28CC78FBF7A}"/>
    <dgm:cxn modelId="{DBA5CB39-E28A-F141-9500-FBACCE7FE4D3}" srcId="{3061B48E-B09D-C543-8F1A-B87AC1130EB6}" destId="{D69FA23A-0E98-154E-B1D3-C106E94766B4}" srcOrd="3" destOrd="0" parTransId="{14F47A98-9AB3-CA4B-B744-A8D8E459D7F4}" sibTransId="{1825DC2F-E8A6-B34B-873E-1737ABBAB130}"/>
    <dgm:cxn modelId="{E2423F60-042C-414D-8C44-BBEE55489FF0}" type="presOf" srcId="{3061B48E-B09D-C543-8F1A-B87AC1130EB6}" destId="{2FC90CE5-66D1-2F4F-8B57-A0163B32F86E}" srcOrd="0" destOrd="0" presId="urn:microsoft.com/office/officeart/2005/8/layout/vList5"/>
    <dgm:cxn modelId="{BADDE569-D8EB-494F-A216-A84342CBC0C3}" type="presOf" srcId="{D69FA23A-0E98-154E-B1D3-C106E94766B4}" destId="{2242DFC7-884D-9E41-AC36-6306986A8AC7}" srcOrd="0" destOrd="0" presId="urn:microsoft.com/office/officeart/2005/8/layout/vList5"/>
    <dgm:cxn modelId="{E235B16C-D9F7-CF4A-8BD6-C09B398AC160}" type="presOf" srcId="{AE613DDA-2C34-C449-9944-DB71916D5955}" destId="{D4C9172E-D99B-5146-8B8C-FED2F4697F77}" srcOrd="0" destOrd="0" presId="urn:microsoft.com/office/officeart/2005/8/layout/vList5"/>
    <dgm:cxn modelId="{BBF5146D-3822-F84F-913F-1D4EF171DCB6}" srcId="{7D7184B9-F138-6548-BF68-54155CF26DE1}" destId="{259DA197-E045-F74A-B195-DE90EE592F4E}" srcOrd="0" destOrd="0" parTransId="{7FEAD6CE-D424-9D48-A28F-C81F95DBF66F}" sibTransId="{FFC23546-FEE0-3648-B85E-5414CE689119}"/>
    <dgm:cxn modelId="{71201C78-E125-AC45-A3C7-6BD17501D512}" type="presOf" srcId="{7D7184B9-F138-6548-BF68-54155CF26DE1}" destId="{077B10ED-4A99-8C43-AAF4-4F1162C93EC3}" srcOrd="0" destOrd="0" presId="urn:microsoft.com/office/officeart/2005/8/layout/vList5"/>
    <dgm:cxn modelId="{44672458-C3AF-5148-A306-B511C17E3B6B}" srcId="{D69FA23A-0E98-154E-B1D3-C106E94766B4}" destId="{AE613DDA-2C34-C449-9944-DB71916D5955}" srcOrd="0" destOrd="0" parTransId="{A9A2A581-4FC6-BE42-915A-F0DFE9EF0C39}" sibTransId="{93AC4682-CD21-114D-B8FC-FD72CAEBC897}"/>
    <dgm:cxn modelId="{64737A81-141F-1845-84F3-E053924B0EBE}" srcId="{C1008A2D-2DCC-1948-B304-FB3358788A38}" destId="{25E5EA32-5CFB-254A-B140-EDC31C634E53}" srcOrd="0" destOrd="0" parTransId="{158C7EAB-7496-3844-9A87-8C71B2F0A05A}" sibTransId="{DE3710AF-7057-354D-90C4-CAAD5EBE3573}"/>
    <dgm:cxn modelId="{42A8A885-D22A-D643-A95F-C3C3151E1205}" type="presOf" srcId="{4CF03837-DEE7-A64D-86B8-7DB2C9C8C05D}" destId="{2C05232C-5B4F-EF4F-87EF-4F94B31F2FB5}" srcOrd="0" destOrd="0" presId="urn:microsoft.com/office/officeart/2005/8/layout/vList5"/>
    <dgm:cxn modelId="{A923DD99-3BE4-7245-BC6F-769784DE1FA6}" srcId="{3061B48E-B09D-C543-8F1A-B87AC1130EB6}" destId="{7D7184B9-F138-6548-BF68-54155CF26DE1}" srcOrd="0" destOrd="0" parTransId="{1C9B4E48-B1F4-CE47-ABF9-7AE3E9585E3A}" sibTransId="{75CCF66B-B0B7-2C4F-8090-3772646DFD1D}"/>
    <dgm:cxn modelId="{5B51DEC6-B226-0145-BD16-905FDEAABDCF}" srcId="{4CF03837-DEE7-A64D-86B8-7DB2C9C8C05D}" destId="{F71D223B-215E-924A-B721-049EDDE7F185}" srcOrd="0" destOrd="0" parTransId="{9902092E-04C6-B94B-B84C-9A8069CF769D}" sibTransId="{9DD3DA5A-8A40-E346-9615-3C505B8AAF5B}"/>
    <dgm:cxn modelId="{726909E2-7ECE-524A-B584-9B2FCA287AF9}" srcId="{3061B48E-B09D-C543-8F1A-B87AC1130EB6}" destId="{C1008A2D-2DCC-1948-B304-FB3358788A38}" srcOrd="1" destOrd="0" parTransId="{DEC24FF8-05CF-6B4E-87C8-E8183FB6887E}" sibTransId="{E5BACFED-9750-8D4D-A201-0C1A7C0508D6}"/>
    <dgm:cxn modelId="{492A35E4-5639-0244-B3F8-70146BD19F2E}" type="presOf" srcId="{25E5EA32-5CFB-254A-B140-EDC31C634E53}" destId="{49FDA7FF-5A38-6F48-BFAA-AEF320AE990A}" srcOrd="0" destOrd="0" presId="urn:microsoft.com/office/officeart/2005/8/layout/vList5"/>
    <dgm:cxn modelId="{0EB610EB-45EB-0D41-8F71-22954558E2B0}" type="presOf" srcId="{259DA197-E045-F74A-B195-DE90EE592F4E}" destId="{7CF87080-456F-3845-AA2D-148C9F23D884}" srcOrd="0" destOrd="0" presId="urn:microsoft.com/office/officeart/2005/8/layout/vList5"/>
    <dgm:cxn modelId="{81B56BF1-1824-714A-AA2C-A110DEB1FA7E}" type="presOf" srcId="{C1008A2D-2DCC-1948-B304-FB3358788A38}" destId="{42C2BD0E-6CA6-0E4C-90B0-58EF9D0C3B62}" srcOrd="0" destOrd="0" presId="urn:microsoft.com/office/officeart/2005/8/layout/vList5"/>
    <dgm:cxn modelId="{4CE63DFA-3CB5-8E4D-ACF3-CB29DBEE3C3C}" type="presOf" srcId="{F71D223B-215E-924A-B721-049EDDE7F185}" destId="{480C09FE-B4D4-C24B-8052-AA3A8D04CA2F}" srcOrd="0" destOrd="0" presId="urn:microsoft.com/office/officeart/2005/8/layout/vList5"/>
    <dgm:cxn modelId="{96F15DFC-EB6F-2F44-9940-D0AED96CEA22}" type="presParOf" srcId="{2FC90CE5-66D1-2F4F-8B57-A0163B32F86E}" destId="{B5EC5ADE-B051-4E4F-9B68-3216FE4717F6}" srcOrd="0" destOrd="0" presId="urn:microsoft.com/office/officeart/2005/8/layout/vList5"/>
    <dgm:cxn modelId="{751A48E9-9CAB-EE43-B366-D71A131CC788}" type="presParOf" srcId="{B5EC5ADE-B051-4E4F-9B68-3216FE4717F6}" destId="{077B10ED-4A99-8C43-AAF4-4F1162C93EC3}" srcOrd="0" destOrd="0" presId="urn:microsoft.com/office/officeart/2005/8/layout/vList5"/>
    <dgm:cxn modelId="{0FC1601A-4C3D-274B-8996-72C8184CA3D3}" type="presParOf" srcId="{B5EC5ADE-B051-4E4F-9B68-3216FE4717F6}" destId="{7CF87080-456F-3845-AA2D-148C9F23D884}" srcOrd="1" destOrd="0" presId="urn:microsoft.com/office/officeart/2005/8/layout/vList5"/>
    <dgm:cxn modelId="{55AB249E-8E1E-CD48-BAF0-070E54E6FF07}" type="presParOf" srcId="{2FC90CE5-66D1-2F4F-8B57-A0163B32F86E}" destId="{CFFDA489-2DDB-C746-867E-3CB4874984B2}" srcOrd="1" destOrd="0" presId="urn:microsoft.com/office/officeart/2005/8/layout/vList5"/>
    <dgm:cxn modelId="{2BF2671F-7856-3346-9DAB-259280E18822}" type="presParOf" srcId="{2FC90CE5-66D1-2F4F-8B57-A0163B32F86E}" destId="{67AD3527-9E50-6740-9E59-F6C8CB781FA4}" srcOrd="2" destOrd="0" presId="urn:microsoft.com/office/officeart/2005/8/layout/vList5"/>
    <dgm:cxn modelId="{3FF45247-672B-5041-8132-792360E788BC}" type="presParOf" srcId="{67AD3527-9E50-6740-9E59-F6C8CB781FA4}" destId="{42C2BD0E-6CA6-0E4C-90B0-58EF9D0C3B62}" srcOrd="0" destOrd="0" presId="urn:microsoft.com/office/officeart/2005/8/layout/vList5"/>
    <dgm:cxn modelId="{EC60292B-E4F4-F84C-B268-4D0CBBEC0EDD}" type="presParOf" srcId="{67AD3527-9E50-6740-9E59-F6C8CB781FA4}" destId="{49FDA7FF-5A38-6F48-BFAA-AEF320AE990A}" srcOrd="1" destOrd="0" presId="urn:microsoft.com/office/officeart/2005/8/layout/vList5"/>
    <dgm:cxn modelId="{9D77920D-0DA4-D141-A233-450C2F368141}" type="presParOf" srcId="{2FC90CE5-66D1-2F4F-8B57-A0163B32F86E}" destId="{E5699C43-85D5-CA4A-9BCF-FC22D4E694EA}" srcOrd="3" destOrd="0" presId="urn:microsoft.com/office/officeart/2005/8/layout/vList5"/>
    <dgm:cxn modelId="{3D9AA7EB-5DA4-034D-A521-E3A37902D876}" type="presParOf" srcId="{2FC90CE5-66D1-2F4F-8B57-A0163B32F86E}" destId="{AD1AC8AA-A595-744D-A009-9F316C979849}" srcOrd="4" destOrd="0" presId="urn:microsoft.com/office/officeart/2005/8/layout/vList5"/>
    <dgm:cxn modelId="{D1A53A9B-591F-384A-87DF-5147BB178A1F}" type="presParOf" srcId="{AD1AC8AA-A595-744D-A009-9F316C979849}" destId="{2C05232C-5B4F-EF4F-87EF-4F94B31F2FB5}" srcOrd="0" destOrd="0" presId="urn:microsoft.com/office/officeart/2005/8/layout/vList5"/>
    <dgm:cxn modelId="{B70E6D3B-0F94-A040-AF3C-0320AF70C78A}" type="presParOf" srcId="{AD1AC8AA-A595-744D-A009-9F316C979849}" destId="{480C09FE-B4D4-C24B-8052-AA3A8D04CA2F}" srcOrd="1" destOrd="0" presId="urn:microsoft.com/office/officeart/2005/8/layout/vList5"/>
    <dgm:cxn modelId="{4E063DB5-FC64-484C-8B1F-F3028E2DCDFD}" type="presParOf" srcId="{2FC90CE5-66D1-2F4F-8B57-A0163B32F86E}" destId="{E9A7DA95-3E1F-BF4D-8954-C0AB737E3052}" srcOrd="5" destOrd="0" presId="urn:microsoft.com/office/officeart/2005/8/layout/vList5"/>
    <dgm:cxn modelId="{BA91D510-2FF8-D744-8FB9-04FC1BD5AA80}" type="presParOf" srcId="{2FC90CE5-66D1-2F4F-8B57-A0163B32F86E}" destId="{00781E31-2B54-9849-B29C-98D20997AF79}" srcOrd="6" destOrd="0" presId="urn:microsoft.com/office/officeart/2005/8/layout/vList5"/>
    <dgm:cxn modelId="{3CCC721A-D58E-5148-B6F3-A6094148022A}" type="presParOf" srcId="{00781E31-2B54-9849-B29C-98D20997AF79}" destId="{2242DFC7-884D-9E41-AC36-6306986A8AC7}" srcOrd="0" destOrd="0" presId="urn:microsoft.com/office/officeart/2005/8/layout/vList5"/>
    <dgm:cxn modelId="{17BA75D5-95D7-CB41-B342-660244A46D23}" type="presParOf" srcId="{00781E31-2B54-9849-B29C-98D20997AF79}" destId="{D4C9172E-D99B-5146-8B8C-FED2F4697F7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D607BDB-24BE-1A40-BB93-C341D384ED3F}" type="doc">
      <dgm:prSet loTypeId="urn:microsoft.com/office/officeart/2005/8/layout/cycle3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F3B821E-73C5-BE4E-BADA-94DAC8BD043A}">
      <dgm:prSet phldrT="[Text]"/>
      <dgm:spPr/>
      <dgm:t>
        <a:bodyPr/>
        <a:lstStyle/>
        <a:p>
          <a:r>
            <a:rPr lang="en-US" dirty="0" err="1"/>
            <a:t>Pernyataan</a:t>
          </a:r>
          <a:endParaRPr lang="en-US" dirty="0"/>
        </a:p>
      </dgm:t>
    </dgm:pt>
    <dgm:pt modelId="{5B2AA486-9531-0740-A069-1964CB93870E}" type="parTrans" cxnId="{0907080E-1264-9D4D-AD9C-35121CDF2909}">
      <dgm:prSet/>
      <dgm:spPr/>
      <dgm:t>
        <a:bodyPr/>
        <a:lstStyle/>
        <a:p>
          <a:endParaRPr lang="en-US"/>
        </a:p>
      </dgm:t>
    </dgm:pt>
    <dgm:pt modelId="{809A1BD3-C719-4A45-8220-708300039217}" type="sibTrans" cxnId="{0907080E-1264-9D4D-AD9C-35121CDF2909}">
      <dgm:prSet/>
      <dgm:spPr/>
      <dgm:t>
        <a:bodyPr/>
        <a:lstStyle/>
        <a:p>
          <a:endParaRPr lang="en-US"/>
        </a:p>
      </dgm:t>
    </dgm:pt>
    <dgm:pt modelId="{2DFCA1B4-A53E-1C4D-853E-A20ABC041AAD}">
      <dgm:prSet phldrT="[Text]"/>
      <dgm:spPr/>
      <dgm:t>
        <a:bodyPr/>
        <a:lstStyle/>
        <a:p>
          <a:r>
            <a:rPr lang="en-US" dirty="0"/>
            <a:t>Nama</a:t>
          </a:r>
        </a:p>
      </dgm:t>
    </dgm:pt>
    <dgm:pt modelId="{2F889168-D7D9-F340-B151-8249167EFD04}" type="parTrans" cxnId="{02F54259-EF86-9F4B-93F7-1EF60B307F03}">
      <dgm:prSet/>
      <dgm:spPr/>
      <dgm:t>
        <a:bodyPr/>
        <a:lstStyle/>
        <a:p>
          <a:endParaRPr lang="en-US"/>
        </a:p>
      </dgm:t>
    </dgm:pt>
    <dgm:pt modelId="{87D28545-7608-DB48-9326-BF4DD351EB6B}" type="sibTrans" cxnId="{02F54259-EF86-9F4B-93F7-1EF60B307F03}">
      <dgm:prSet/>
      <dgm:spPr/>
      <dgm:t>
        <a:bodyPr/>
        <a:lstStyle/>
        <a:p>
          <a:endParaRPr lang="en-US"/>
        </a:p>
      </dgm:t>
    </dgm:pt>
    <dgm:pt modelId="{F8D204D4-3521-D248-8902-933ED598E7FE}">
      <dgm:prSet phldrT="[Text]"/>
      <dgm:spPr/>
      <dgm:t>
        <a:bodyPr/>
        <a:lstStyle/>
        <a:p>
          <a:r>
            <a:rPr lang="en-US" dirty="0" err="1"/>
            <a:t>Tipe</a:t>
          </a:r>
          <a:r>
            <a:rPr lang="en-US" dirty="0"/>
            <a:t> Data</a:t>
          </a:r>
        </a:p>
      </dgm:t>
    </dgm:pt>
    <dgm:pt modelId="{12B44D2E-41CD-CF40-A634-04A483BBD3C4}" type="parTrans" cxnId="{798EA725-087C-D54D-B570-2BA40E0F1650}">
      <dgm:prSet/>
      <dgm:spPr/>
      <dgm:t>
        <a:bodyPr/>
        <a:lstStyle/>
        <a:p>
          <a:endParaRPr lang="en-US"/>
        </a:p>
      </dgm:t>
    </dgm:pt>
    <dgm:pt modelId="{2B0334D1-5B8F-544A-BF61-D01FB13CB393}" type="sibTrans" cxnId="{798EA725-087C-D54D-B570-2BA40E0F1650}">
      <dgm:prSet/>
      <dgm:spPr/>
      <dgm:t>
        <a:bodyPr/>
        <a:lstStyle/>
        <a:p>
          <a:endParaRPr lang="en-US"/>
        </a:p>
      </dgm:t>
    </dgm:pt>
    <dgm:pt modelId="{D5D4215B-4A2C-E943-94FB-57573D9FC3E7}">
      <dgm:prSet phldrT="[Text]"/>
      <dgm:spPr/>
      <dgm:t>
        <a:bodyPr/>
        <a:lstStyle/>
        <a:p>
          <a:r>
            <a:rPr lang="en-US" dirty="0" err="1"/>
            <a:t>Konstanta</a:t>
          </a:r>
          <a:endParaRPr lang="en-US" dirty="0"/>
        </a:p>
      </dgm:t>
    </dgm:pt>
    <dgm:pt modelId="{D406A75A-E69E-5142-87BC-D0D3B66F76F0}" type="parTrans" cxnId="{3BC3E15B-B35D-A242-AC57-B7D2D6E4340D}">
      <dgm:prSet/>
      <dgm:spPr/>
      <dgm:t>
        <a:bodyPr/>
        <a:lstStyle/>
        <a:p>
          <a:endParaRPr lang="en-US"/>
        </a:p>
      </dgm:t>
    </dgm:pt>
    <dgm:pt modelId="{687E7B9E-2FC6-7E42-A9CA-9B1E1592ADA8}" type="sibTrans" cxnId="{3BC3E15B-B35D-A242-AC57-B7D2D6E4340D}">
      <dgm:prSet/>
      <dgm:spPr/>
      <dgm:t>
        <a:bodyPr/>
        <a:lstStyle/>
        <a:p>
          <a:endParaRPr lang="en-US"/>
        </a:p>
      </dgm:t>
    </dgm:pt>
    <dgm:pt modelId="{8B716D0E-7BD7-3542-87B2-D0761F6AA493}">
      <dgm:prSet phldrT="[Text]"/>
      <dgm:spPr/>
      <dgm:t>
        <a:bodyPr/>
        <a:lstStyle/>
        <a:p>
          <a:r>
            <a:rPr lang="en-US" dirty="0" err="1"/>
            <a:t>Ekspresi</a:t>
          </a:r>
          <a:endParaRPr lang="en-US" dirty="0"/>
        </a:p>
      </dgm:t>
    </dgm:pt>
    <dgm:pt modelId="{89B0F976-4CA4-B947-8C27-A2D4AC8B16E5}" type="parTrans" cxnId="{15B83B60-85DF-314F-9500-0E80F8CBA0D1}">
      <dgm:prSet/>
      <dgm:spPr/>
      <dgm:t>
        <a:bodyPr/>
        <a:lstStyle/>
        <a:p>
          <a:endParaRPr lang="en-US"/>
        </a:p>
      </dgm:t>
    </dgm:pt>
    <dgm:pt modelId="{2BF37AD9-6FEB-A046-B3FD-8D58F0801F1E}" type="sibTrans" cxnId="{15B83B60-85DF-314F-9500-0E80F8CBA0D1}">
      <dgm:prSet/>
      <dgm:spPr/>
      <dgm:t>
        <a:bodyPr/>
        <a:lstStyle/>
        <a:p>
          <a:endParaRPr lang="en-US"/>
        </a:p>
      </dgm:t>
    </dgm:pt>
    <dgm:pt modelId="{E9A81122-4509-B44B-AEFC-46A4ACD8BB53}">
      <dgm:prSet phldrT="[Text]"/>
      <dgm:spPr/>
      <dgm:t>
        <a:bodyPr/>
        <a:lstStyle/>
        <a:p>
          <a:r>
            <a:rPr lang="en-US" dirty="0" err="1"/>
            <a:t>Fungsi</a:t>
          </a:r>
          <a:r>
            <a:rPr lang="en-US" dirty="0"/>
            <a:t> </a:t>
          </a:r>
          <a:r>
            <a:rPr lang="en-US" dirty="0" err="1"/>
            <a:t>Bawaan</a:t>
          </a:r>
          <a:endParaRPr lang="en-US" dirty="0"/>
        </a:p>
      </dgm:t>
    </dgm:pt>
    <dgm:pt modelId="{2DEA4E30-6B35-624C-8ADE-79DC379BC604}" type="parTrans" cxnId="{2AC33D45-4FA7-684E-9180-476BDB58616A}">
      <dgm:prSet/>
      <dgm:spPr/>
      <dgm:t>
        <a:bodyPr/>
        <a:lstStyle/>
        <a:p>
          <a:endParaRPr lang="en-US"/>
        </a:p>
      </dgm:t>
    </dgm:pt>
    <dgm:pt modelId="{6956DE4E-BB26-7741-961B-AA8024CBB2D8}" type="sibTrans" cxnId="{2AC33D45-4FA7-684E-9180-476BDB58616A}">
      <dgm:prSet/>
      <dgm:spPr/>
      <dgm:t>
        <a:bodyPr/>
        <a:lstStyle/>
        <a:p>
          <a:endParaRPr lang="en-US"/>
        </a:p>
      </dgm:t>
    </dgm:pt>
    <dgm:pt modelId="{159F72CB-28FC-8449-B418-D769778CB99A}" type="pres">
      <dgm:prSet presAssocID="{7D607BDB-24BE-1A40-BB93-C341D384ED3F}" presName="Name0" presStyleCnt="0">
        <dgm:presLayoutVars>
          <dgm:dir/>
          <dgm:resizeHandles val="exact"/>
        </dgm:presLayoutVars>
      </dgm:prSet>
      <dgm:spPr/>
    </dgm:pt>
    <dgm:pt modelId="{E744939F-F809-A443-8CD0-7E14C50C574C}" type="pres">
      <dgm:prSet presAssocID="{7D607BDB-24BE-1A40-BB93-C341D384ED3F}" presName="cycle" presStyleCnt="0"/>
      <dgm:spPr/>
    </dgm:pt>
    <dgm:pt modelId="{A6E90117-8733-7A40-8FFE-3C57EF0E8BD3}" type="pres">
      <dgm:prSet presAssocID="{BF3B821E-73C5-BE4E-BADA-94DAC8BD043A}" presName="nodeFirstNode" presStyleLbl="node1" presStyleIdx="0" presStyleCnt="6">
        <dgm:presLayoutVars>
          <dgm:bulletEnabled val="1"/>
        </dgm:presLayoutVars>
      </dgm:prSet>
      <dgm:spPr/>
    </dgm:pt>
    <dgm:pt modelId="{BD96AB9D-D4C5-BB4C-8354-E1694B0B8F31}" type="pres">
      <dgm:prSet presAssocID="{809A1BD3-C719-4A45-8220-708300039217}" presName="sibTransFirstNode" presStyleLbl="bgShp" presStyleIdx="0" presStyleCnt="1"/>
      <dgm:spPr/>
    </dgm:pt>
    <dgm:pt modelId="{F3098C1D-2966-F949-AB2C-6B42181FD39E}" type="pres">
      <dgm:prSet presAssocID="{2DFCA1B4-A53E-1C4D-853E-A20ABC041AAD}" presName="nodeFollowingNodes" presStyleLbl="node1" presStyleIdx="1" presStyleCnt="6">
        <dgm:presLayoutVars>
          <dgm:bulletEnabled val="1"/>
        </dgm:presLayoutVars>
      </dgm:prSet>
      <dgm:spPr/>
    </dgm:pt>
    <dgm:pt modelId="{0CD248F4-E0E3-0342-BAF1-B9113646BD3E}" type="pres">
      <dgm:prSet presAssocID="{F8D204D4-3521-D248-8902-933ED598E7FE}" presName="nodeFollowingNodes" presStyleLbl="node1" presStyleIdx="2" presStyleCnt="6">
        <dgm:presLayoutVars>
          <dgm:bulletEnabled val="1"/>
        </dgm:presLayoutVars>
      </dgm:prSet>
      <dgm:spPr/>
    </dgm:pt>
    <dgm:pt modelId="{3DC2A76B-CD06-3B47-AEFF-CC765F18739E}" type="pres">
      <dgm:prSet presAssocID="{D5D4215B-4A2C-E943-94FB-57573D9FC3E7}" presName="nodeFollowingNodes" presStyleLbl="node1" presStyleIdx="3" presStyleCnt="6">
        <dgm:presLayoutVars>
          <dgm:bulletEnabled val="1"/>
        </dgm:presLayoutVars>
      </dgm:prSet>
      <dgm:spPr/>
    </dgm:pt>
    <dgm:pt modelId="{33C3C9A1-BC9A-A44B-B792-191E0080FBA5}" type="pres">
      <dgm:prSet presAssocID="{8B716D0E-7BD7-3542-87B2-D0761F6AA493}" presName="nodeFollowingNodes" presStyleLbl="node1" presStyleIdx="4" presStyleCnt="6">
        <dgm:presLayoutVars>
          <dgm:bulletEnabled val="1"/>
        </dgm:presLayoutVars>
      </dgm:prSet>
      <dgm:spPr/>
    </dgm:pt>
    <dgm:pt modelId="{96A4591C-6F4A-1C46-8C1D-EF07EEF0F468}" type="pres">
      <dgm:prSet presAssocID="{E9A81122-4509-B44B-AEFC-46A4ACD8BB53}" presName="nodeFollowingNodes" presStyleLbl="node1" presStyleIdx="5" presStyleCnt="6">
        <dgm:presLayoutVars>
          <dgm:bulletEnabled val="1"/>
        </dgm:presLayoutVars>
      </dgm:prSet>
      <dgm:spPr/>
    </dgm:pt>
  </dgm:ptLst>
  <dgm:cxnLst>
    <dgm:cxn modelId="{10827B08-111C-614F-8DBB-9A51ADE3806E}" type="presOf" srcId="{7D607BDB-24BE-1A40-BB93-C341D384ED3F}" destId="{159F72CB-28FC-8449-B418-D769778CB99A}" srcOrd="0" destOrd="0" presId="urn:microsoft.com/office/officeart/2005/8/layout/cycle3"/>
    <dgm:cxn modelId="{0907080E-1264-9D4D-AD9C-35121CDF2909}" srcId="{7D607BDB-24BE-1A40-BB93-C341D384ED3F}" destId="{BF3B821E-73C5-BE4E-BADA-94DAC8BD043A}" srcOrd="0" destOrd="0" parTransId="{5B2AA486-9531-0740-A069-1964CB93870E}" sibTransId="{809A1BD3-C719-4A45-8220-708300039217}"/>
    <dgm:cxn modelId="{BCDC9711-EC0A-6C4F-82A6-C9EC883436BD}" type="presOf" srcId="{2DFCA1B4-A53E-1C4D-853E-A20ABC041AAD}" destId="{F3098C1D-2966-F949-AB2C-6B42181FD39E}" srcOrd="0" destOrd="0" presId="urn:microsoft.com/office/officeart/2005/8/layout/cycle3"/>
    <dgm:cxn modelId="{798EA725-087C-D54D-B570-2BA40E0F1650}" srcId="{7D607BDB-24BE-1A40-BB93-C341D384ED3F}" destId="{F8D204D4-3521-D248-8902-933ED598E7FE}" srcOrd="2" destOrd="0" parTransId="{12B44D2E-41CD-CF40-A634-04A483BBD3C4}" sibTransId="{2B0334D1-5B8F-544A-BF61-D01FB13CB393}"/>
    <dgm:cxn modelId="{3BC3E15B-B35D-A242-AC57-B7D2D6E4340D}" srcId="{7D607BDB-24BE-1A40-BB93-C341D384ED3F}" destId="{D5D4215B-4A2C-E943-94FB-57573D9FC3E7}" srcOrd="3" destOrd="0" parTransId="{D406A75A-E69E-5142-87BC-D0D3B66F76F0}" sibTransId="{687E7B9E-2FC6-7E42-A9CA-9B1E1592ADA8}"/>
    <dgm:cxn modelId="{15B83B60-85DF-314F-9500-0E80F8CBA0D1}" srcId="{7D607BDB-24BE-1A40-BB93-C341D384ED3F}" destId="{8B716D0E-7BD7-3542-87B2-D0761F6AA493}" srcOrd="4" destOrd="0" parTransId="{89B0F976-4CA4-B947-8C27-A2D4AC8B16E5}" sibTransId="{2BF37AD9-6FEB-A046-B3FD-8D58F0801F1E}"/>
    <dgm:cxn modelId="{2AC33D45-4FA7-684E-9180-476BDB58616A}" srcId="{7D607BDB-24BE-1A40-BB93-C341D384ED3F}" destId="{E9A81122-4509-B44B-AEFC-46A4ACD8BB53}" srcOrd="5" destOrd="0" parTransId="{2DEA4E30-6B35-624C-8ADE-79DC379BC604}" sibTransId="{6956DE4E-BB26-7741-961B-AA8024CBB2D8}"/>
    <dgm:cxn modelId="{08709A6E-300A-3742-A855-0606F5970FA3}" type="presOf" srcId="{E9A81122-4509-B44B-AEFC-46A4ACD8BB53}" destId="{96A4591C-6F4A-1C46-8C1D-EF07EEF0F468}" srcOrd="0" destOrd="0" presId="urn:microsoft.com/office/officeart/2005/8/layout/cycle3"/>
    <dgm:cxn modelId="{AA867352-FF3E-0649-A131-EB2FBAA53F19}" type="presOf" srcId="{809A1BD3-C719-4A45-8220-708300039217}" destId="{BD96AB9D-D4C5-BB4C-8354-E1694B0B8F31}" srcOrd="0" destOrd="0" presId="urn:microsoft.com/office/officeart/2005/8/layout/cycle3"/>
    <dgm:cxn modelId="{02F54259-EF86-9F4B-93F7-1EF60B307F03}" srcId="{7D607BDB-24BE-1A40-BB93-C341D384ED3F}" destId="{2DFCA1B4-A53E-1C4D-853E-A20ABC041AAD}" srcOrd="1" destOrd="0" parTransId="{2F889168-D7D9-F340-B151-8249167EFD04}" sibTransId="{87D28545-7608-DB48-9326-BF4DD351EB6B}"/>
    <dgm:cxn modelId="{0F0C8E90-864A-284E-80B1-41F644A5BA10}" type="presOf" srcId="{BF3B821E-73C5-BE4E-BADA-94DAC8BD043A}" destId="{A6E90117-8733-7A40-8FFE-3C57EF0E8BD3}" srcOrd="0" destOrd="0" presId="urn:microsoft.com/office/officeart/2005/8/layout/cycle3"/>
    <dgm:cxn modelId="{E507CCBF-5C74-B945-8DAA-7FFDB968451D}" type="presOf" srcId="{F8D204D4-3521-D248-8902-933ED598E7FE}" destId="{0CD248F4-E0E3-0342-BAF1-B9113646BD3E}" srcOrd="0" destOrd="0" presId="urn:microsoft.com/office/officeart/2005/8/layout/cycle3"/>
    <dgm:cxn modelId="{086909E0-24A3-9B4E-86B3-B1BAFE77199B}" type="presOf" srcId="{D5D4215B-4A2C-E943-94FB-57573D9FC3E7}" destId="{3DC2A76B-CD06-3B47-AEFF-CC765F18739E}" srcOrd="0" destOrd="0" presId="urn:microsoft.com/office/officeart/2005/8/layout/cycle3"/>
    <dgm:cxn modelId="{A35318F7-8187-7040-9750-B12674BED5CD}" type="presOf" srcId="{8B716D0E-7BD7-3542-87B2-D0761F6AA493}" destId="{33C3C9A1-BC9A-A44B-B792-191E0080FBA5}" srcOrd="0" destOrd="0" presId="urn:microsoft.com/office/officeart/2005/8/layout/cycle3"/>
    <dgm:cxn modelId="{A278BC11-EFFD-9A44-AAFF-983CA2E46207}" type="presParOf" srcId="{159F72CB-28FC-8449-B418-D769778CB99A}" destId="{E744939F-F809-A443-8CD0-7E14C50C574C}" srcOrd="0" destOrd="0" presId="urn:microsoft.com/office/officeart/2005/8/layout/cycle3"/>
    <dgm:cxn modelId="{748E0DC3-40C1-5140-A56B-E06BBD4B7281}" type="presParOf" srcId="{E744939F-F809-A443-8CD0-7E14C50C574C}" destId="{A6E90117-8733-7A40-8FFE-3C57EF0E8BD3}" srcOrd="0" destOrd="0" presId="urn:microsoft.com/office/officeart/2005/8/layout/cycle3"/>
    <dgm:cxn modelId="{BD8169F3-8BAB-6740-B262-F06F94246DBA}" type="presParOf" srcId="{E744939F-F809-A443-8CD0-7E14C50C574C}" destId="{BD96AB9D-D4C5-BB4C-8354-E1694B0B8F31}" srcOrd="1" destOrd="0" presId="urn:microsoft.com/office/officeart/2005/8/layout/cycle3"/>
    <dgm:cxn modelId="{D25F58A1-F0A0-9D43-B9FD-8FA14B57F4C3}" type="presParOf" srcId="{E744939F-F809-A443-8CD0-7E14C50C574C}" destId="{F3098C1D-2966-F949-AB2C-6B42181FD39E}" srcOrd="2" destOrd="0" presId="urn:microsoft.com/office/officeart/2005/8/layout/cycle3"/>
    <dgm:cxn modelId="{3BFB96B4-1BCC-1648-945C-F1BC9FB9E900}" type="presParOf" srcId="{E744939F-F809-A443-8CD0-7E14C50C574C}" destId="{0CD248F4-E0E3-0342-BAF1-B9113646BD3E}" srcOrd="3" destOrd="0" presId="urn:microsoft.com/office/officeart/2005/8/layout/cycle3"/>
    <dgm:cxn modelId="{CE3514F9-DED9-6544-BF17-2A990D04D863}" type="presParOf" srcId="{E744939F-F809-A443-8CD0-7E14C50C574C}" destId="{3DC2A76B-CD06-3B47-AEFF-CC765F18739E}" srcOrd="4" destOrd="0" presId="urn:microsoft.com/office/officeart/2005/8/layout/cycle3"/>
    <dgm:cxn modelId="{FCB4C3AA-9896-884A-A415-1C92976DDB84}" type="presParOf" srcId="{E744939F-F809-A443-8CD0-7E14C50C574C}" destId="{33C3C9A1-BC9A-A44B-B792-191E0080FBA5}" srcOrd="5" destOrd="0" presId="urn:microsoft.com/office/officeart/2005/8/layout/cycle3"/>
    <dgm:cxn modelId="{5AC578DB-D1B0-794E-B9FE-639700521361}" type="presParOf" srcId="{E744939F-F809-A443-8CD0-7E14C50C574C}" destId="{96A4591C-6F4A-1C46-8C1D-EF07EEF0F468}" srcOrd="6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6659749-9DCE-8647-8FB7-80329DCDC448}" type="doc">
      <dgm:prSet loTypeId="urn:microsoft.com/office/officeart/2005/8/layout/hList1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76737313-EBC9-3D43-AB5F-BA79B6D5B427}">
      <dgm:prSet phldrT="[Text]"/>
      <dgm:spPr/>
      <dgm:t>
        <a:bodyPr/>
        <a:lstStyle/>
        <a:p>
          <a:pPr algn="l"/>
          <a:r>
            <a:rPr lang="id-ID" altLang="en-US" dirty="0"/>
            <a:t>Data </a:t>
          </a:r>
          <a:r>
            <a:rPr lang="id-ID" altLang="en-US" dirty="0" err="1"/>
            <a:t>Definition</a:t>
          </a:r>
          <a:r>
            <a:rPr lang="id-ID" altLang="en-US" dirty="0"/>
            <a:t> </a:t>
          </a:r>
          <a:r>
            <a:rPr lang="id-ID" altLang="en-US" dirty="0" err="1"/>
            <a:t>Language</a:t>
          </a:r>
          <a:r>
            <a:rPr lang="id-ID" altLang="en-US" dirty="0"/>
            <a:t> (DDL)</a:t>
          </a:r>
          <a:endParaRPr lang="en-US" dirty="0"/>
        </a:p>
      </dgm:t>
    </dgm:pt>
    <dgm:pt modelId="{03BC62C3-F992-8A4C-BB7A-25EDFE86B0DD}" type="parTrans" cxnId="{6C32570E-FE67-D84C-A443-8136FCF9861C}">
      <dgm:prSet/>
      <dgm:spPr/>
      <dgm:t>
        <a:bodyPr/>
        <a:lstStyle/>
        <a:p>
          <a:endParaRPr lang="en-US"/>
        </a:p>
      </dgm:t>
    </dgm:pt>
    <dgm:pt modelId="{77D09AF2-01B4-4B42-9ADF-DAFDCAC5FAFF}" type="sibTrans" cxnId="{6C32570E-FE67-D84C-A443-8136FCF9861C}">
      <dgm:prSet/>
      <dgm:spPr/>
      <dgm:t>
        <a:bodyPr/>
        <a:lstStyle/>
        <a:p>
          <a:endParaRPr lang="en-US"/>
        </a:p>
      </dgm:t>
    </dgm:pt>
    <dgm:pt modelId="{AE5D360A-DFA9-7545-BC4E-0785400980F2}">
      <dgm:prSet phldrT="[Text]"/>
      <dgm:spPr/>
      <dgm:t>
        <a:bodyPr/>
        <a:lstStyle/>
        <a:p>
          <a:r>
            <a:rPr lang="id-ID" dirty="0"/>
            <a:t>Untuk mendefinisikan objek-objek basis data, tabel, atribut, batasan-batasan </a:t>
          </a:r>
          <a:r>
            <a:rPr lang="id-ID" dirty="0" err="1"/>
            <a:t>thd</a:t>
          </a:r>
          <a:r>
            <a:rPr lang="id-ID" dirty="0"/>
            <a:t> atribut, serta hubungan antar tabel</a:t>
          </a:r>
          <a:endParaRPr lang="en-US" dirty="0"/>
        </a:p>
      </dgm:t>
    </dgm:pt>
    <dgm:pt modelId="{06C47085-86D3-364B-B3D5-131968DCD3BF}" type="parTrans" cxnId="{AD9A16B1-3BBC-EC42-8EB6-EA3BF5E44A87}">
      <dgm:prSet/>
      <dgm:spPr/>
      <dgm:t>
        <a:bodyPr/>
        <a:lstStyle/>
        <a:p>
          <a:endParaRPr lang="en-US"/>
        </a:p>
      </dgm:t>
    </dgm:pt>
    <dgm:pt modelId="{4009EC3E-227C-F642-9CE3-EA6C33AFDB95}" type="sibTrans" cxnId="{AD9A16B1-3BBC-EC42-8EB6-EA3BF5E44A87}">
      <dgm:prSet/>
      <dgm:spPr/>
      <dgm:t>
        <a:bodyPr/>
        <a:lstStyle/>
        <a:p>
          <a:endParaRPr lang="en-US"/>
        </a:p>
      </dgm:t>
    </dgm:pt>
    <dgm:pt modelId="{23578C8D-D162-154F-9A83-57AC507EA4A7}">
      <dgm:prSet phldrT="[Text]"/>
      <dgm:spPr/>
      <dgm:t>
        <a:bodyPr/>
        <a:lstStyle/>
        <a:p>
          <a:pPr algn="l"/>
          <a:r>
            <a:rPr lang="id-ID" b="1" dirty="0">
              <a:latin typeface="+mn-lt"/>
              <a:cs typeface="+mn-cs"/>
            </a:rPr>
            <a:t>Data </a:t>
          </a:r>
          <a:r>
            <a:rPr lang="id-ID" b="1" dirty="0" err="1">
              <a:latin typeface="+mn-lt"/>
              <a:cs typeface="+mn-cs"/>
            </a:rPr>
            <a:t>Control</a:t>
          </a:r>
          <a:r>
            <a:rPr lang="id-ID" b="1" dirty="0">
              <a:latin typeface="+mn-lt"/>
              <a:cs typeface="+mn-cs"/>
            </a:rPr>
            <a:t> </a:t>
          </a:r>
          <a:r>
            <a:rPr lang="id-ID" b="1" dirty="0" err="1">
              <a:latin typeface="+mn-lt"/>
              <a:cs typeface="+mn-cs"/>
            </a:rPr>
            <a:t>Language</a:t>
          </a:r>
          <a:r>
            <a:rPr lang="id-ID" b="1" dirty="0">
              <a:latin typeface="+mn-lt"/>
              <a:cs typeface="+mn-cs"/>
            </a:rPr>
            <a:t> (DCL)</a:t>
          </a:r>
          <a:endParaRPr lang="en-US" dirty="0"/>
        </a:p>
      </dgm:t>
    </dgm:pt>
    <dgm:pt modelId="{2A75EB8C-5BB2-1E40-97AB-5642F79BABFC}" type="parTrans" cxnId="{B3EF0234-9885-154C-8ED1-CD8D894270AF}">
      <dgm:prSet/>
      <dgm:spPr/>
      <dgm:t>
        <a:bodyPr/>
        <a:lstStyle/>
        <a:p>
          <a:endParaRPr lang="en-US"/>
        </a:p>
      </dgm:t>
    </dgm:pt>
    <dgm:pt modelId="{8176138F-1388-F040-8F6E-89A029A6C8A4}" type="sibTrans" cxnId="{B3EF0234-9885-154C-8ED1-CD8D894270AF}">
      <dgm:prSet/>
      <dgm:spPr/>
      <dgm:t>
        <a:bodyPr/>
        <a:lstStyle/>
        <a:p>
          <a:endParaRPr lang="en-US"/>
        </a:p>
      </dgm:t>
    </dgm:pt>
    <dgm:pt modelId="{51D05063-9B5B-294F-8CFE-586C6286573F}">
      <dgm:prSet phldrT="[Text]"/>
      <dgm:spPr/>
      <dgm:t>
        <a:bodyPr/>
        <a:lstStyle/>
        <a:p>
          <a:pPr>
            <a:buFont typeface="Arial" pitchFamily="34" charset="0"/>
            <a:buChar char="•"/>
          </a:pPr>
          <a:r>
            <a:rPr lang="id-ID" dirty="0">
              <a:latin typeface="+mn-lt"/>
              <a:cs typeface="+mn-cs"/>
            </a:rPr>
            <a:t>Untuk mengendalikan </a:t>
          </a:r>
          <a:r>
            <a:rPr lang="id-ID" dirty="0" err="1">
              <a:latin typeface="+mn-lt"/>
              <a:cs typeface="+mn-cs"/>
            </a:rPr>
            <a:t>pengaksesan</a:t>
          </a:r>
          <a:r>
            <a:rPr lang="id-ID" dirty="0">
              <a:latin typeface="+mn-lt"/>
              <a:cs typeface="+mn-cs"/>
            </a:rPr>
            <a:t> data</a:t>
          </a:r>
          <a:endParaRPr lang="en-US" dirty="0"/>
        </a:p>
      </dgm:t>
    </dgm:pt>
    <dgm:pt modelId="{C5C746CF-570E-3244-A9B7-3D8042DDC387}" type="parTrans" cxnId="{1FDD1595-5064-1F4D-BCF8-CF37E41709DA}">
      <dgm:prSet/>
      <dgm:spPr/>
      <dgm:t>
        <a:bodyPr/>
        <a:lstStyle/>
        <a:p>
          <a:endParaRPr lang="en-US"/>
        </a:p>
      </dgm:t>
    </dgm:pt>
    <dgm:pt modelId="{378483F3-AA3B-ED40-8F43-086D8B2568D7}" type="sibTrans" cxnId="{1FDD1595-5064-1F4D-BCF8-CF37E41709DA}">
      <dgm:prSet/>
      <dgm:spPr/>
      <dgm:t>
        <a:bodyPr/>
        <a:lstStyle/>
        <a:p>
          <a:endParaRPr lang="en-US"/>
        </a:p>
      </dgm:t>
    </dgm:pt>
    <dgm:pt modelId="{D676FEA5-66D3-5042-89E7-F3E7C09C1A87}">
      <dgm:prSet phldrT="[Text]"/>
      <dgm:spPr/>
      <dgm:t>
        <a:bodyPr/>
        <a:lstStyle/>
        <a:p>
          <a:pPr algn="l"/>
          <a:r>
            <a:rPr lang="id-ID" altLang="en-US" dirty="0"/>
            <a:t>Data </a:t>
          </a:r>
          <a:r>
            <a:rPr lang="id-ID" altLang="en-US" dirty="0" err="1"/>
            <a:t>Manipulation</a:t>
          </a:r>
          <a:r>
            <a:rPr lang="id-ID" altLang="en-US" dirty="0"/>
            <a:t> </a:t>
          </a:r>
          <a:r>
            <a:rPr lang="id-ID" altLang="en-US" dirty="0" err="1"/>
            <a:t>Language</a:t>
          </a:r>
          <a:r>
            <a:rPr lang="id-ID" altLang="en-US" dirty="0"/>
            <a:t> (DML)</a:t>
          </a:r>
          <a:endParaRPr lang="en-US" dirty="0"/>
        </a:p>
      </dgm:t>
    </dgm:pt>
    <dgm:pt modelId="{52778274-3288-DC49-B7EF-14C908ECB65C}" type="parTrans" cxnId="{352004B6-32A2-CF41-A6BD-2F90916A6CEE}">
      <dgm:prSet/>
      <dgm:spPr/>
      <dgm:t>
        <a:bodyPr/>
        <a:lstStyle/>
        <a:p>
          <a:endParaRPr lang="en-US"/>
        </a:p>
      </dgm:t>
    </dgm:pt>
    <dgm:pt modelId="{AE6EB615-2F93-9D4C-85EE-FF50D2AE15C8}" type="sibTrans" cxnId="{352004B6-32A2-CF41-A6BD-2F90916A6CEE}">
      <dgm:prSet/>
      <dgm:spPr/>
      <dgm:t>
        <a:bodyPr/>
        <a:lstStyle/>
        <a:p>
          <a:endParaRPr lang="en-US"/>
        </a:p>
      </dgm:t>
    </dgm:pt>
    <dgm:pt modelId="{3FDFB32A-5B15-334D-80A9-8A02B88EFA6A}">
      <dgm:prSet phldrT="[Text]"/>
      <dgm:spPr/>
      <dgm:t>
        <a:bodyPr/>
        <a:lstStyle/>
        <a:p>
          <a:r>
            <a:rPr lang="id-ID" dirty="0"/>
            <a:t>Untuk memanipulasi data dalam basis data</a:t>
          </a:r>
          <a:endParaRPr lang="en-US" dirty="0"/>
        </a:p>
      </dgm:t>
    </dgm:pt>
    <dgm:pt modelId="{27A20A02-256D-7343-8CC3-8BDADFDC367A}" type="parTrans" cxnId="{89B0582B-11E2-744A-9B74-E666FE3DFC27}">
      <dgm:prSet/>
      <dgm:spPr/>
      <dgm:t>
        <a:bodyPr/>
        <a:lstStyle/>
        <a:p>
          <a:endParaRPr lang="en-US"/>
        </a:p>
      </dgm:t>
    </dgm:pt>
    <dgm:pt modelId="{7A367AFC-691C-6441-9DE8-98B011C78AF3}" type="sibTrans" cxnId="{89B0582B-11E2-744A-9B74-E666FE3DFC27}">
      <dgm:prSet/>
      <dgm:spPr/>
      <dgm:t>
        <a:bodyPr/>
        <a:lstStyle/>
        <a:p>
          <a:endParaRPr lang="en-US"/>
        </a:p>
      </dgm:t>
    </dgm:pt>
    <dgm:pt modelId="{6EB17627-4AD4-5F48-BA95-66CCC8A329A1}">
      <dgm:prSet/>
      <dgm:spPr/>
      <dgm:t>
        <a:bodyPr/>
        <a:lstStyle/>
        <a:p>
          <a:pPr algn="l"/>
          <a:r>
            <a:rPr lang="id-ID" b="1" dirty="0">
              <a:latin typeface="+mn-lt"/>
              <a:cs typeface="+mn-cs"/>
            </a:rPr>
            <a:t>Pengendali Transaksi</a:t>
          </a:r>
          <a:endParaRPr lang="id-ID" altLang="en-US" dirty="0"/>
        </a:p>
      </dgm:t>
    </dgm:pt>
    <dgm:pt modelId="{B294E567-A2A3-0046-89BA-A5BAC88EC637}" type="parTrans" cxnId="{58540B1C-B08C-F445-902D-1067CB913C29}">
      <dgm:prSet/>
      <dgm:spPr/>
      <dgm:t>
        <a:bodyPr/>
        <a:lstStyle/>
        <a:p>
          <a:endParaRPr lang="en-US"/>
        </a:p>
      </dgm:t>
    </dgm:pt>
    <dgm:pt modelId="{D0ABB3E7-CFE5-0943-A37A-5D95893C59B6}" type="sibTrans" cxnId="{58540B1C-B08C-F445-902D-1067CB913C29}">
      <dgm:prSet/>
      <dgm:spPr/>
      <dgm:t>
        <a:bodyPr/>
        <a:lstStyle/>
        <a:p>
          <a:endParaRPr lang="en-US"/>
        </a:p>
      </dgm:t>
    </dgm:pt>
    <dgm:pt modelId="{183247A3-D0B3-0D49-A89F-F238DC2ED326}">
      <dgm:prSet/>
      <dgm:spPr/>
      <dgm:t>
        <a:bodyPr/>
        <a:lstStyle/>
        <a:p>
          <a:pPr algn="l"/>
          <a:r>
            <a:rPr lang="id-ID" b="1" dirty="0">
              <a:latin typeface="+mn-lt"/>
              <a:cs typeface="+mn-cs"/>
            </a:rPr>
            <a:t>Pengendali </a:t>
          </a:r>
          <a:r>
            <a:rPr lang="id-ID" b="1" dirty="0" err="1">
              <a:latin typeface="+mn-lt"/>
              <a:cs typeface="+mn-cs"/>
            </a:rPr>
            <a:t>Programatik</a:t>
          </a:r>
          <a:endParaRPr lang="id-ID" altLang="en-US" dirty="0"/>
        </a:p>
      </dgm:t>
    </dgm:pt>
    <dgm:pt modelId="{FA33B6C3-C686-4843-BA3D-C8A3F974378F}" type="parTrans" cxnId="{0BB6F634-9D79-B244-AC54-241575B58AA9}">
      <dgm:prSet/>
      <dgm:spPr/>
      <dgm:t>
        <a:bodyPr/>
        <a:lstStyle/>
        <a:p>
          <a:endParaRPr lang="en-US"/>
        </a:p>
      </dgm:t>
    </dgm:pt>
    <dgm:pt modelId="{3C5A7A7F-3A29-C24B-833E-B6FCB5ABC56D}" type="sibTrans" cxnId="{0BB6F634-9D79-B244-AC54-241575B58AA9}">
      <dgm:prSet/>
      <dgm:spPr/>
      <dgm:t>
        <a:bodyPr/>
        <a:lstStyle/>
        <a:p>
          <a:endParaRPr lang="en-US"/>
        </a:p>
      </dgm:t>
    </dgm:pt>
    <dgm:pt modelId="{D2898F3A-8FC7-2C4C-80D8-8E82F83BAD81}">
      <dgm:prSet/>
      <dgm:spPr/>
      <dgm:t>
        <a:bodyPr/>
        <a:lstStyle/>
        <a:p>
          <a:r>
            <a:rPr lang="id-ID" dirty="0">
              <a:latin typeface="+mn-lt"/>
              <a:cs typeface="+mn-cs"/>
            </a:rPr>
            <a:t>Untuk mengendalikan pengeksekusian transaksi</a:t>
          </a:r>
          <a:endParaRPr lang="id-ID" altLang="en-US" dirty="0"/>
        </a:p>
      </dgm:t>
    </dgm:pt>
    <dgm:pt modelId="{4C96A359-7B53-3144-A715-882EB58DBEE6}" type="parTrans" cxnId="{F589F8C4-D9A5-2841-9883-F84EAB4BD628}">
      <dgm:prSet/>
      <dgm:spPr/>
      <dgm:t>
        <a:bodyPr/>
        <a:lstStyle/>
        <a:p>
          <a:endParaRPr lang="en-US"/>
        </a:p>
      </dgm:t>
    </dgm:pt>
    <dgm:pt modelId="{8E5037BE-97AA-1342-A137-B664192CC955}" type="sibTrans" cxnId="{F589F8C4-D9A5-2841-9883-F84EAB4BD628}">
      <dgm:prSet/>
      <dgm:spPr/>
      <dgm:t>
        <a:bodyPr/>
        <a:lstStyle/>
        <a:p>
          <a:endParaRPr lang="en-US"/>
        </a:p>
      </dgm:t>
    </dgm:pt>
    <dgm:pt modelId="{A4DEFEB2-2822-834A-AB11-8E4E1A838E6C}">
      <dgm:prSet/>
      <dgm:spPr/>
      <dgm:t>
        <a:bodyPr/>
        <a:lstStyle/>
        <a:p>
          <a:r>
            <a:rPr lang="id-ID" altLang="en-US" dirty="0"/>
            <a:t>Mencakup pernyataan yang berhubungan dengan pemanfaatan SQL dalam bahasa lain</a:t>
          </a:r>
        </a:p>
      </dgm:t>
    </dgm:pt>
    <dgm:pt modelId="{C07DF085-B0AE-184C-BB0F-659157C1B4BF}" type="parTrans" cxnId="{53D4F5FD-6E6C-AE4A-AF38-0665AE72722B}">
      <dgm:prSet/>
      <dgm:spPr/>
      <dgm:t>
        <a:bodyPr/>
        <a:lstStyle/>
        <a:p>
          <a:endParaRPr lang="en-US"/>
        </a:p>
      </dgm:t>
    </dgm:pt>
    <dgm:pt modelId="{B65E73B6-B2E2-8C41-A6C2-2EC2A4A48126}" type="sibTrans" cxnId="{53D4F5FD-6E6C-AE4A-AF38-0665AE72722B}">
      <dgm:prSet/>
      <dgm:spPr/>
      <dgm:t>
        <a:bodyPr/>
        <a:lstStyle/>
        <a:p>
          <a:endParaRPr lang="en-US"/>
        </a:p>
      </dgm:t>
    </dgm:pt>
    <dgm:pt modelId="{51338735-A8B0-DE4B-A402-35519C3642B3}">
      <dgm:prSet/>
      <dgm:spPr/>
      <dgm:t>
        <a:bodyPr/>
        <a:lstStyle/>
        <a:p>
          <a:r>
            <a:rPr lang="id-ID"/>
            <a:t>Meliputi : CREATE, ALTER, DROP</a:t>
          </a:r>
          <a:endParaRPr lang="id-ID" dirty="0"/>
        </a:p>
      </dgm:t>
    </dgm:pt>
    <dgm:pt modelId="{CF405E4A-8674-9148-8870-FD5F99A8FD58}" type="parTrans" cxnId="{6107271E-EE2C-B54C-8DC8-405B95951C12}">
      <dgm:prSet/>
      <dgm:spPr/>
      <dgm:t>
        <a:bodyPr/>
        <a:lstStyle/>
        <a:p>
          <a:endParaRPr lang="en-US"/>
        </a:p>
      </dgm:t>
    </dgm:pt>
    <dgm:pt modelId="{FC62E4D8-C1DA-CC4A-92E6-93DF3262DA76}" type="sibTrans" cxnId="{6107271E-EE2C-B54C-8DC8-405B95951C12}">
      <dgm:prSet/>
      <dgm:spPr/>
      <dgm:t>
        <a:bodyPr/>
        <a:lstStyle/>
        <a:p>
          <a:endParaRPr lang="en-US"/>
        </a:p>
      </dgm:t>
    </dgm:pt>
    <dgm:pt modelId="{79CABB75-BF2E-244E-A9F5-BD0CD6D8AFBF}">
      <dgm:prSet/>
      <dgm:spPr/>
      <dgm:t>
        <a:bodyPr/>
        <a:lstStyle/>
        <a:p>
          <a:r>
            <a:rPr lang="id-ID">
              <a:latin typeface="+mn-lt"/>
              <a:cs typeface="+mn-cs"/>
            </a:rPr>
            <a:t>Meliputi : GRANT, REVOKE, LOCK TABLE</a:t>
          </a:r>
          <a:endParaRPr lang="id-ID" dirty="0">
            <a:latin typeface="+mn-lt"/>
            <a:cs typeface="+mn-cs"/>
          </a:endParaRPr>
        </a:p>
      </dgm:t>
    </dgm:pt>
    <dgm:pt modelId="{0331DA49-B92D-ED40-97BF-139AF0DBFE8D}" type="parTrans" cxnId="{35B88473-6646-E64A-9A8D-040114014AF2}">
      <dgm:prSet/>
      <dgm:spPr/>
      <dgm:t>
        <a:bodyPr/>
        <a:lstStyle/>
        <a:p>
          <a:endParaRPr lang="en-US"/>
        </a:p>
      </dgm:t>
    </dgm:pt>
    <dgm:pt modelId="{496FB65E-E5F3-BB4C-A5B7-A7C2A10002EC}" type="sibTrans" cxnId="{35B88473-6646-E64A-9A8D-040114014AF2}">
      <dgm:prSet/>
      <dgm:spPr/>
      <dgm:t>
        <a:bodyPr/>
        <a:lstStyle/>
        <a:p>
          <a:endParaRPr lang="en-US"/>
        </a:p>
      </dgm:t>
    </dgm:pt>
    <dgm:pt modelId="{4EABB61B-8F35-814E-9E80-118C54877205}">
      <dgm:prSet/>
      <dgm:spPr/>
      <dgm:t>
        <a:bodyPr/>
        <a:lstStyle/>
        <a:p>
          <a:r>
            <a:rPr lang="id-ID"/>
            <a:t>Misal: untuk pengambilan, pemasukan, pengubahan dan penghapusan.</a:t>
          </a:r>
          <a:endParaRPr lang="id-ID" dirty="0"/>
        </a:p>
      </dgm:t>
    </dgm:pt>
    <dgm:pt modelId="{3A18BC87-902E-1142-8BE9-3A12EDA2804A}" type="parTrans" cxnId="{F1F24104-201E-C542-935D-8F79587E2EAB}">
      <dgm:prSet/>
      <dgm:spPr/>
      <dgm:t>
        <a:bodyPr/>
        <a:lstStyle/>
        <a:p>
          <a:endParaRPr lang="en-US"/>
        </a:p>
      </dgm:t>
    </dgm:pt>
    <dgm:pt modelId="{2B1D2438-844A-2943-96C0-5394D4F3306A}" type="sibTrans" cxnId="{F1F24104-201E-C542-935D-8F79587E2EAB}">
      <dgm:prSet/>
      <dgm:spPr/>
      <dgm:t>
        <a:bodyPr/>
        <a:lstStyle/>
        <a:p>
          <a:endParaRPr lang="en-US"/>
        </a:p>
      </dgm:t>
    </dgm:pt>
    <dgm:pt modelId="{A56063F4-5174-394F-8B59-2AB431CB833E}">
      <dgm:prSet/>
      <dgm:spPr/>
      <dgm:t>
        <a:bodyPr/>
        <a:lstStyle/>
        <a:p>
          <a:r>
            <a:rPr lang="id-ID"/>
            <a:t>Meliputi: </a:t>
          </a:r>
          <a:r>
            <a:rPr lang="id-ID" b="1"/>
            <a:t>SELECT, INSERT, DELETE, UPDATE</a:t>
          </a:r>
          <a:endParaRPr lang="id-ID" b="1" dirty="0"/>
        </a:p>
      </dgm:t>
    </dgm:pt>
    <dgm:pt modelId="{919C257E-1EE6-8546-9288-6AC1CDA0EE39}" type="parTrans" cxnId="{E7C3FB7D-19B3-1044-9693-A05A9455D46D}">
      <dgm:prSet/>
      <dgm:spPr/>
      <dgm:t>
        <a:bodyPr/>
        <a:lstStyle/>
        <a:p>
          <a:endParaRPr lang="en-US"/>
        </a:p>
      </dgm:t>
    </dgm:pt>
    <dgm:pt modelId="{CE5743B7-87CE-1E4D-9899-0E15E6CF2023}" type="sibTrans" cxnId="{E7C3FB7D-19B3-1044-9693-A05A9455D46D}">
      <dgm:prSet/>
      <dgm:spPr/>
      <dgm:t>
        <a:bodyPr/>
        <a:lstStyle/>
        <a:p>
          <a:endParaRPr lang="en-US"/>
        </a:p>
      </dgm:t>
    </dgm:pt>
    <dgm:pt modelId="{6C423B84-181B-004D-9DB8-85D25C68A4E0}">
      <dgm:prSet/>
      <dgm:spPr/>
      <dgm:t>
        <a:bodyPr/>
        <a:lstStyle/>
        <a:p>
          <a:r>
            <a:rPr lang="id-ID">
              <a:latin typeface="+mn-lt"/>
              <a:cs typeface="+mn-cs"/>
            </a:rPr>
            <a:t>Meliputi : COMMIT, ROLLBACK</a:t>
          </a:r>
          <a:endParaRPr lang="id-ID" dirty="0">
            <a:latin typeface="+mn-lt"/>
            <a:cs typeface="+mn-cs"/>
          </a:endParaRPr>
        </a:p>
      </dgm:t>
    </dgm:pt>
    <dgm:pt modelId="{71B64A44-A345-2B49-A664-E10E7DB21482}" type="parTrans" cxnId="{653495F0-9EF2-D045-95D1-D37CAA75D834}">
      <dgm:prSet/>
      <dgm:spPr/>
      <dgm:t>
        <a:bodyPr/>
        <a:lstStyle/>
        <a:p>
          <a:endParaRPr lang="en-US"/>
        </a:p>
      </dgm:t>
    </dgm:pt>
    <dgm:pt modelId="{477EFE42-477E-694C-B2F5-DFFA640AD672}" type="sibTrans" cxnId="{653495F0-9EF2-D045-95D1-D37CAA75D834}">
      <dgm:prSet/>
      <dgm:spPr/>
      <dgm:t>
        <a:bodyPr/>
        <a:lstStyle/>
        <a:p>
          <a:endParaRPr lang="en-US"/>
        </a:p>
      </dgm:t>
    </dgm:pt>
    <dgm:pt modelId="{2FBB37B1-1719-C74A-932D-49A463C4E352}">
      <dgm:prSet/>
      <dgm:spPr/>
      <dgm:t>
        <a:bodyPr/>
        <a:lstStyle/>
        <a:p>
          <a:r>
            <a:rPr lang="id-ID" altLang="en-US"/>
            <a:t>Meliputi : </a:t>
          </a:r>
          <a:r>
            <a:rPr lang="id-ID" altLang="en-US">
              <a:latin typeface="Arial" panose="020B0604020202020204" pitchFamily="34" charset="0"/>
            </a:rPr>
            <a:t>DECLARE, FETCH, OPEN, CLOSE</a:t>
          </a:r>
          <a:endParaRPr lang="id-ID" altLang="en-US" dirty="0"/>
        </a:p>
      </dgm:t>
    </dgm:pt>
    <dgm:pt modelId="{0E9F1910-CFA4-524D-91E6-A8A167F7E791}" type="parTrans" cxnId="{83B61A0B-B5D2-AC4A-8CF9-8DADAECB341F}">
      <dgm:prSet/>
      <dgm:spPr/>
      <dgm:t>
        <a:bodyPr/>
        <a:lstStyle/>
        <a:p>
          <a:endParaRPr lang="en-US"/>
        </a:p>
      </dgm:t>
    </dgm:pt>
    <dgm:pt modelId="{40C3CC3F-26FE-FC41-868E-D88432A40F91}" type="sibTrans" cxnId="{83B61A0B-B5D2-AC4A-8CF9-8DADAECB341F}">
      <dgm:prSet/>
      <dgm:spPr/>
      <dgm:t>
        <a:bodyPr/>
        <a:lstStyle/>
        <a:p>
          <a:endParaRPr lang="en-US"/>
        </a:p>
      </dgm:t>
    </dgm:pt>
    <dgm:pt modelId="{71A604D1-5C73-904C-B7D2-BA4BF2E535F3}" type="pres">
      <dgm:prSet presAssocID="{E6659749-9DCE-8647-8FB7-80329DCDC448}" presName="Name0" presStyleCnt="0">
        <dgm:presLayoutVars>
          <dgm:dir/>
          <dgm:animLvl val="lvl"/>
          <dgm:resizeHandles val="exact"/>
        </dgm:presLayoutVars>
      </dgm:prSet>
      <dgm:spPr/>
    </dgm:pt>
    <dgm:pt modelId="{EDA2828D-0C9E-2E45-A699-502F63A4FDC9}" type="pres">
      <dgm:prSet presAssocID="{76737313-EBC9-3D43-AB5F-BA79B6D5B427}" presName="composite" presStyleCnt="0"/>
      <dgm:spPr/>
    </dgm:pt>
    <dgm:pt modelId="{D277392D-F0B7-204E-86B1-AC754B9AA1AD}" type="pres">
      <dgm:prSet presAssocID="{76737313-EBC9-3D43-AB5F-BA79B6D5B427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26B78605-D911-214B-A84A-1E74358D66AF}" type="pres">
      <dgm:prSet presAssocID="{76737313-EBC9-3D43-AB5F-BA79B6D5B427}" presName="desTx" presStyleLbl="alignAccFollowNode1" presStyleIdx="0" presStyleCnt="5">
        <dgm:presLayoutVars>
          <dgm:bulletEnabled val="1"/>
        </dgm:presLayoutVars>
      </dgm:prSet>
      <dgm:spPr/>
    </dgm:pt>
    <dgm:pt modelId="{68C66BE1-E568-3D4B-97AC-D28A84801A0F}" type="pres">
      <dgm:prSet presAssocID="{77D09AF2-01B4-4B42-9ADF-DAFDCAC5FAFF}" presName="space" presStyleCnt="0"/>
      <dgm:spPr/>
    </dgm:pt>
    <dgm:pt modelId="{D9296EF8-BCAA-9F47-A268-D32DA14AABA0}" type="pres">
      <dgm:prSet presAssocID="{23578C8D-D162-154F-9A83-57AC507EA4A7}" presName="composite" presStyleCnt="0"/>
      <dgm:spPr/>
    </dgm:pt>
    <dgm:pt modelId="{831FD18F-332E-AC49-A02E-0B38D0FFFFB6}" type="pres">
      <dgm:prSet presAssocID="{23578C8D-D162-154F-9A83-57AC507EA4A7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6E2AF574-053A-144B-AEFF-52890515BE2B}" type="pres">
      <dgm:prSet presAssocID="{23578C8D-D162-154F-9A83-57AC507EA4A7}" presName="desTx" presStyleLbl="alignAccFollowNode1" presStyleIdx="1" presStyleCnt="5">
        <dgm:presLayoutVars>
          <dgm:bulletEnabled val="1"/>
        </dgm:presLayoutVars>
      </dgm:prSet>
      <dgm:spPr/>
    </dgm:pt>
    <dgm:pt modelId="{81B13A51-4DD6-8E49-84A2-915DF95F5ADC}" type="pres">
      <dgm:prSet presAssocID="{8176138F-1388-F040-8F6E-89A029A6C8A4}" presName="space" presStyleCnt="0"/>
      <dgm:spPr/>
    </dgm:pt>
    <dgm:pt modelId="{2810F8CF-B942-F34A-9814-44D89624A414}" type="pres">
      <dgm:prSet presAssocID="{D676FEA5-66D3-5042-89E7-F3E7C09C1A87}" presName="composite" presStyleCnt="0"/>
      <dgm:spPr/>
    </dgm:pt>
    <dgm:pt modelId="{24CBA324-AD2B-2349-8D64-D5C75C43CD06}" type="pres">
      <dgm:prSet presAssocID="{D676FEA5-66D3-5042-89E7-F3E7C09C1A87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3DC702DD-727F-0346-AD26-290C2D373D22}" type="pres">
      <dgm:prSet presAssocID="{D676FEA5-66D3-5042-89E7-F3E7C09C1A87}" presName="desTx" presStyleLbl="alignAccFollowNode1" presStyleIdx="2" presStyleCnt="5">
        <dgm:presLayoutVars>
          <dgm:bulletEnabled val="1"/>
        </dgm:presLayoutVars>
      </dgm:prSet>
      <dgm:spPr/>
    </dgm:pt>
    <dgm:pt modelId="{B7C9D0C2-0A3E-3E49-BF1A-090FB53B28DB}" type="pres">
      <dgm:prSet presAssocID="{AE6EB615-2F93-9D4C-85EE-FF50D2AE15C8}" presName="space" presStyleCnt="0"/>
      <dgm:spPr/>
    </dgm:pt>
    <dgm:pt modelId="{C5C7451F-ABE3-FB4C-92E4-AE5166F999B7}" type="pres">
      <dgm:prSet presAssocID="{6EB17627-4AD4-5F48-BA95-66CCC8A329A1}" presName="composite" presStyleCnt="0"/>
      <dgm:spPr/>
    </dgm:pt>
    <dgm:pt modelId="{C48FD676-19C0-354E-9E86-2D8C3B4DA318}" type="pres">
      <dgm:prSet presAssocID="{6EB17627-4AD4-5F48-BA95-66CCC8A329A1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B45B7BCB-8449-5E4B-AC49-286968B04E82}" type="pres">
      <dgm:prSet presAssocID="{6EB17627-4AD4-5F48-BA95-66CCC8A329A1}" presName="desTx" presStyleLbl="alignAccFollowNode1" presStyleIdx="3" presStyleCnt="5">
        <dgm:presLayoutVars>
          <dgm:bulletEnabled val="1"/>
        </dgm:presLayoutVars>
      </dgm:prSet>
      <dgm:spPr/>
    </dgm:pt>
    <dgm:pt modelId="{92E0A89B-3BAB-5048-B2C2-DD29B3EBB6E5}" type="pres">
      <dgm:prSet presAssocID="{D0ABB3E7-CFE5-0943-A37A-5D95893C59B6}" presName="space" presStyleCnt="0"/>
      <dgm:spPr/>
    </dgm:pt>
    <dgm:pt modelId="{B1DFCFE5-4662-6C46-932C-6DF85D7647F8}" type="pres">
      <dgm:prSet presAssocID="{183247A3-D0B3-0D49-A89F-F238DC2ED326}" presName="composite" presStyleCnt="0"/>
      <dgm:spPr/>
    </dgm:pt>
    <dgm:pt modelId="{54D50515-99C0-CD4F-B115-5B6B4FE1857C}" type="pres">
      <dgm:prSet presAssocID="{183247A3-D0B3-0D49-A89F-F238DC2ED326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CCC12B5F-67B4-4F40-9C4C-993D1C3B74CC}" type="pres">
      <dgm:prSet presAssocID="{183247A3-D0B3-0D49-A89F-F238DC2ED326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F1F24104-201E-C542-935D-8F79587E2EAB}" srcId="{D676FEA5-66D3-5042-89E7-F3E7C09C1A87}" destId="{4EABB61B-8F35-814E-9E80-118C54877205}" srcOrd="1" destOrd="0" parTransId="{3A18BC87-902E-1142-8BE9-3A12EDA2804A}" sibTransId="{2B1D2438-844A-2943-96C0-5394D4F3306A}"/>
    <dgm:cxn modelId="{442FFB08-DA4C-8741-815C-C146EABEB5F5}" type="presOf" srcId="{51D05063-9B5B-294F-8CFE-586C6286573F}" destId="{6E2AF574-053A-144B-AEFF-52890515BE2B}" srcOrd="0" destOrd="0" presId="urn:microsoft.com/office/officeart/2005/8/layout/hList1"/>
    <dgm:cxn modelId="{83B61A0B-B5D2-AC4A-8CF9-8DADAECB341F}" srcId="{183247A3-D0B3-0D49-A89F-F238DC2ED326}" destId="{2FBB37B1-1719-C74A-932D-49A463C4E352}" srcOrd="1" destOrd="0" parTransId="{0E9F1910-CFA4-524D-91E6-A8A167F7E791}" sibTransId="{40C3CC3F-26FE-FC41-868E-D88432A40F91}"/>
    <dgm:cxn modelId="{6C32570E-FE67-D84C-A443-8136FCF9861C}" srcId="{E6659749-9DCE-8647-8FB7-80329DCDC448}" destId="{76737313-EBC9-3D43-AB5F-BA79B6D5B427}" srcOrd="0" destOrd="0" parTransId="{03BC62C3-F992-8A4C-BB7A-25EDFE86B0DD}" sibTransId="{77D09AF2-01B4-4B42-9ADF-DAFDCAC5FAFF}"/>
    <dgm:cxn modelId="{FE584912-46A8-DF4C-8524-C81EF7463EE8}" type="presOf" srcId="{23578C8D-D162-154F-9A83-57AC507EA4A7}" destId="{831FD18F-332E-AC49-A02E-0B38D0FFFFB6}" srcOrd="0" destOrd="0" presId="urn:microsoft.com/office/officeart/2005/8/layout/hList1"/>
    <dgm:cxn modelId="{58540B1C-B08C-F445-902D-1067CB913C29}" srcId="{E6659749-9DCE-8647-8FB7-80329DCDC448}" destId="{6EB17627-4AD4-5F48-BA95-66CCC8A329A1}" srcOrd="3" destOrd="0" parTransId="{B294E567-A2A3-0046-89BA-A5BAC88EC637}" sibTransId="{D0ABB3E7-CFE5-0943-A37A-5D95893C59B6}"/>
    <dgm:cxn modelId="{030DEC1C-A143-E74E-9C1A-15BB0FA339B4}" type="presOf" srcId="{6C423B84-181B-004D-9DB8-85D25C68A4E0}" destId="{B45B7BCB-8449-5E4B-AC49-286968B04E82}" srcOrd="0" destOrd="1" presId="urn:microsoft.com/office/officeart/2005/8/layout/hList1"/>
    <dgm:cxn modelId="{6107271E-EE2C-B54C-8DC8-405B95951C12}" srcId="{76737313-EBC9-3D43-AB5F-BA79B6D5B427}" destId="{51338735-A8B0-DE4B-A402-35519C3642B3}" srcOrd="1" destOrd="0" parTransId="{CF405E4A-8674-9148-8870-FD5F99A8FD58}" sibTransId="{FC62E4D8-C1DA-CC4A-92E6-93DF3262DA76}"/>
    <dgm:cxn modelId="{89B0582B-11E2-744A-9B74-E666FE3DFC27}" srcId="{D676FEA5-66D3-5042-89E7-F3E7C09C1A87}" destId="{3FDFB32A-5B15-334D-80A9-8A02B88EFA6A}" srcOrd="0" destOrd="0" parTransId="{27A20A02-256D-7343-8CC3-8BDADFDC367A}" sibTransId="{7A367AFC-691C-6441-9DE8-98B011C78AF3}"/>
    <dgm:cxn modelId="{B3EF0234-9885-154C-8ED1-CD8D894270AF}" srcId="{E6659749-9DCE-8647-8FB7-80329DCDC448}" destId="{23578C8D-D162-154F-9A83-57AC507EA4A7}" srcOrd="1" destOrd="0" parTransId="{2A75EB8C-5BB2-1E40-97AB-5642F79BABFC}" sibTransId="{8176138F-1388-F040-8F6E-89A029A6C8A4}"/>
    <dgm:cxn modelId="{0BB6F634-9D79-B244-AC54-241575B58AA9}" srcId="{E6659749-9DCE-8647-8FB7-80329DCDC448}" destId="{183247A3-D0B3-0D49-A89F-F238DC2ED326}" srcOrd="4" destOrd="0" parTransId="{FA33B6C3-C686-4843-BA3D-C8A3F974378F}" sibTransId="{3C5A7A7F-3A29-C24B-833E-B6FCB5ABC56D}"/>
    <dgm:cxn modelId="{1E74426F-316B-F746-8B06-A2CF0BCED49D}" type="presOf" srcId="{D2898F3A-8FC7-2C4C-80D8-8E82F83BAD81}" destId="{B45B7BCB-8449-5E4B-AC49-286968B04E82}" srcOrd="0" destOrd="0" presId="urn:microsoft.com/office/officeart/2005/8/layout/hList1"/>
    <dgm:cxn modelId="{0B493172-0290-4A43-AFA6-92F9B2A9A938}" type="presOf" srcId="{4EABB61B-8F35-814E-9E80-118C54877205}" destId="{3DC702DD-727F-0346-AD26-290C2D373D22}" srcOrd="0" destOrd="1" presId="urn:microsoft.com/office/officeart/2005/8/layout/hList1"/>
    <dgm:cxn modelId="{35B88473-6646-E64A-9A8D-040114014AF2}" srcId="{23578C8D-D162-154F-9A83-57AC507EA4A7}" destId="{79CABB75-BF2E-244E-A9F5-BD0CD6D8AFBF}" srcOrd="1" destOrd="0" parTransId="{0331DA49-B92D-ED40-97BF-139AF0DBFE8D}" sibTransId="{496FB65E-E5F3-BB4C-A5B7-A7C2A10002EC}"/>
    <dgm:cxn modelId="{6F65D254-134E-0245-9067-FE3894F71140}" type="presOf" srcId="{2FBB37B1-1719-C74A-932D-49A463C4E352}" destId="{CCC12B5F-67B4-4F40-9C4C-993D1C3B74CC}" srcOrd="0" destOrd="1" presId="urn:microsoft.com/office/officeart/2005/8/layout/hList1"/>
    <dgm:cxn modelId="{74A0EC57-7EE3-0341-B780-30465CCA3C21}" type="presOf" srcId="{AE5D360A-DFA9-7545-BC4E-0785400980F2}" destId="{26B78605-D911-214B-A84A-1E74358D66AF}" srcOrd="0" destOrd="0" presId="urn:microsoft.com/office/officeart/2005/8/layout/hList1"/>
    <dgm:cxn modelId="{890F8179-8C8F-0249-A731-F3C509DBD871}" type="presOf" srcId="{183247A3-D0B3-0D49-A89F-F238DC2ED326}" destId="{54D50515-99C0-CD4F-B115-5B6B4FE1857C}" srcOrd="0" destOrd="0" presId="urn:microsoft.com/office/officeart/2005/8/layout/hList1"/>
    <dgm:cxn modelId="{E065DC7C-9D38-1649-B1BC-F6EA8BB57545}" type="presOf" srcId="{76737313-EBC9-3D43-AB5F-BA79B6D5B427}" destId="{D277392D-F0B7-204E-86B1-AC754B9AA1AD}" srcOrd="0" destOrd="0" presId="urn:microsoft.com/office/officeart/2005/8/layout/hList1"/>
    <dgm:cxn modelId="{E7C3FB7D-19B3-1044-9693-A05A9455D46D}" srcId="{D676FEA5-66D3-5042-89E7-F3E7C09C1A87}" destId="{A56063F4-5174-394F-8B59-2AB431CB833E}" srcOrd="2" destOrd="0" parTransId="{919C257E-1EE6-8546-9288-6AC1CDA0EE39}" sibTransId="{CE5743B7-87CE-1E4D-9899-0E15E6CF2023}"/>
    <dgm:cxn modelId="{1FDD1595-5064-1F4D-BCF8-CF37E41709DA}" srcId="{23578C8D-D162-154F-9A83-57AC507EA4A7}" destId="{51D05063-9B5B-294F-8CFE-586C6286573F}" srcOrd="0" destOrd="0" parTransId="{C5C746CF-570E-3244-A9B7-3D8042DDC387}" sibTransId="{378483F3-AA3B-ED40-8F43-086D8B2568D7}"/>
    <dgm:cxn modelId="{FC1BA4A0-EB34-E848-9237-0470B46C519E}" type="presOf" srcId="{A4DEFEB2-2822-834A-AB11-8E4E1A838E6C}" destId="{CCC12B5F-67B4-4F40-9C4C-993D1C3B74CC}" srcOrd="0" destOrd="0" presId="urn:microsoft.com/office/officeart/2005/8/layout/hList1"/>
    <dgm:cxn modelId="{45F146AF-1E2A-4447-8227-8ABA1817FF4D}" type="presOf" srcId="{D676FEA5-66D3-5042-89E7-F3E7C09C1A87}" destId="{24CBA324-AD2B-2349-8D64-D5C75C43CD06}" srcOrd="0" destOrd="0" presId="urn:microsoft.com/office/officeart/2005/8/layout/hList1"/>
    <dgm:cxn modelId="{AD9A16B1-3BBC-EC42-8EB6-EA3BF5E44A87}" srcId="{76737313-EBC9-3D43-AB5F-BA79B6D5B427}" destId="{AE5D360A-DFA9-7545-BC4E-0785400980F2}" srcOrd="0" destOrd="0" parTransId="{06C47085-86D3-364B-B3D5-131968DCD3BF}" sibTransId="{4009EC3E-227C-F642-9CE3-EA6C33AFDB95}"/>
    <dgm:cxn modelId="{352004B6-32A2-CF41-A6BD-2F90916A6CEE}" srcId="{E6659749-9DCE-8647-8FB7-80329DCDC448}" destId="{D676FEA5-66D3-5042-89E7-F3E7C09C1A87}" srcOrd="2" destOrd="0" parTransId="{52778274-3288-DC49-B7EF-14C908ECB65C}" sibTransId="{AE6EB615-2F93-9D4C-85EE-FF50D2AE15C8}"/>
    <dgm:cxn modelId="{F589F8C4-D9A5-2841-9883-F84EAB4BD628}" srcId="{6EB17627-4AD4-5F48-BA95-66CCC8A329A1}" destId="{D2898F3A-8FC7-2C4C-80D8-8E82F83BAD81}" srcOrd="0" destOrd="0" parTransId="{4C96A359-7B53-3144-A715-882EB58DBEE6}" sibTransId="{8E5037BE-97AA-1342-A137-B664192CC955}"/>
    <dgm:cxn modelId="{BB5610C9-A3B7-4E45-8CDF-C160FF6992E9}" type="presOf" srcId="{E6659749-9DCE-8647-8FB7-80329DCDC448}" destId="{71A604D1-5C73-904C-B7D2-BA4BF2E535F3}" srcOrd="0" destOrd="0" presId="urn:microsoft.com/office/officeart/2005/8/layout/hList1"/>
    <dgm:cxn modelId="{25FE6DD5-F773-8945-BF0E-42D23BCEA296}" type="presOf" srcId="{3FDFB32A-5B15-334D-80A9-8A02B88EFA6A}" destId="{3DC702DD-727F-0346-AD26-290C2D373D22}" srcOrd="0" destOrd="0" presId="urn:microsoft.com/office/officeart/2005/8/layout/hList1"/>
    <dgm:cxn modelId="{D704BCD8-9E21-9C40-8B35-F1F852D7997C}" type="presOf" srcId="{A56063F4-5174-394F-8B59-2AB431CB833E}" destId="{3DC702DD-727F-0346-AD26-290C2D373D22}" srcOrd="0" destOrd="2" presId="urn:microsoft.com/office/officeart/2005/8/layout/hList1"/>
    <dgm:cxn modelId="{7779C9DE-BE9E-5340-BB50-FD9C3B0FF045}" type="presOf" srcId="{51338735-A8B0-DE4B-A402-35519C3642B3}" destId="{26B78605-D911-214B-A84A-1E74358D66AF}" srcOrd="0" destOrd="1" presId="urn:microsoft.com/office/officeart/2005/8/layout/hList1"/>
    <dgm:cxn modelId="{E769C7EA-C5AB-4D4D-B3B0-66DCFC389ED4}" type="presOf" srcId="{79CABB75-BF2E-244E-A9F5-BD0CD6D8AFBF}" destId="{6E2AF574-053A-144B-AEFF-52890515BE2B}" srcOrd="0" destOrd="1" presId="urn:microsoft.com/office/officeart/2005/8/layout/hList1"/>
    <dgm:cxn modelId="{653495F0-9EF2-D045-95D1-D37CAA75D834}" srcId="{6EB17627-4AD4-5F48-BA95-66CCC8A329A1}" destId="{6C423B84-181B-004D-9DB8-85D25C68A4E0}" srcOrd="1" destOrd="0" parTransId="{71B64A44-A345-2B49-A664-E10E7DB21482}" sibTransId="{477EFE42-477E-694C-B2F5-DFFA640AD672}"/>
    <dgm:cxn modelId="{C3F783F4-4DE6-E049-9E44-8740E8691A94}" type="presOf" srcId="{6EB17627-4AD4-5F48-BA95-66CCC8A329A1}" destId="{C48FD676-19C0-354E-9E86-2D8C3B4DA318}" srcOrd="0" destOrd="0" presId="urn:microsoft.com/office/officeart/2005/8/layout/hList1"/>
    <dgm:cxn modelId="{53D4F5FD-6E6C-AE4A-AF38-0665AE72722B}" srcId="{183247A3-D0B3-0D49-A89F-F238DC2ED326}" destId="{A4DEFEB2-2822-834A-AB11-8E4E1A838E6C}" srcOrd="0" destOrd="0" parTransId="{C07DF085-B0AE-184C-BB0F-659157C1B4BF}" sibTransId="{B65E73B6-B2E2-8C41-A6C2-2EC2A4A48126}"/>
    <dgm:cxn modelId="{3302A5DB-BE00-3744-A0C2-BF225B58E894}" type="presParOf" srcId="{71A604D1-5C73-904C-B7D2-BA4BF2E535F3}" destId="{EDA2828D-0C9E-2E45-A699-502F63A4FDC9}" srcOrd="0" destOrd="0" presId="urn:microsoft.com/office/officeart/2005/8/layout/hList1"/>
    <dgm:cxn modelId="{F1B8E86C-9834-7A4F-A395-F994DCE378E2}" type="presParOf" srcId="{EDA2828D-0C9E-2E45-A699-502F63A4FDC9}" destId="{D277392D-F0B7-204E-86B1-AC754B9AA1AD}" srcOrd="0" destOrd="0" presId="urn:microsoft.com/office/officeart/2005/8/layout/hList1"/>
    <dgm:cxn modelId="{028DD8D6-2CFF-3D4E-B153-126FEFBF87C7}" type="presParOf" srcId="{EDA2828D-0C9E-2E45-A699-502F63A4FDC9}" destId="{26B78605-D911-214B-A84A-1E74358D66AF}" srcOrd="1" destOrd="0" presId="urn:microsoft.com/office/officeart/2005/8/layout/hList1"/>
    <dgm:cxn modelId="{0397B0B5-A24A-CB46-8080-76F093EF695E}" type="presParOf" srcId="{71A604D1-5C73-904C-B7D2-BA4BF2E535F3}" destId="{68C66BE1-E568-3D4B-97AC-D28A84801A0F}" srcOrd="1" destOrd="0" presId="urn:microsoft.com/office/officeart/2005/8/layout/hList1"/>
    <dgm:cxn modelId="{65C0A4DE-4040-5A4D-B200-6991F1E28164}" type="presParOf" srcId="{71A604D1-5C73-904C-B7D2-BA4BF2E535F3}" destId="{D9296EF8-BCAA-9F47-A268-D32DA14AABA0}" srcOrd="2" destOrd="0" presId="urn:microsoft.com/office/officeart/2005/8/layout/hList1"/>
    <dgm:cxn modelId="{D1AEDC2B-4BC0-DD41-BD00-1BEC355698B3}" type="presParOf" srcId="{D9296EF8-BCAA-9F47-A268-D32DA14AABA0}" destId="{831FD18F-332E-AC49-A02E-0B38D0FFFFB6}" srcOrd="0" destOrd="0" presId="urn:microsoft.com/office/officeart/2005/8/layout/hList1"/>
    <dgm:cxn modelId="{F1DABCEE-C761-5A4D-9CB0-9EA0276C614B}" type="presParOf" srcId="{D9296EF8-BCAA-9F47-A268-D32DA14AABA0}" destId="{6E2AF574-053A-144B-AEFF-52890515BE2B}" srcOrd="1" destOrd="0" presId="urn:microsoft.com/office/officeart/2005/8/layout/hList1"/>
    <dgm:cxn modelId="{B82E28A6-7BE0-1F46-ABBC-80174CEFF153}" type="presParOf" srcId="{71A604D1-5C73-904C-B7D2-BA4BF2E535F3}" destId="{81B13A51-4DD6-8E49-84A2-915DF95F5ADC}" srcOrd="3" destOrd="0" presId="urn:microsoft.com/office/officeart/2005/8/layout/hList1"/>
    <dgm:cxn modelId="{91E7EBEC-E475-174B-90B4-208AFE6C0458}" type="presParOf" srcId="{71A604D1-5C73-904C-B7D2-BA4BF2E535F3}" destId="{2810F8CF-B942-F34A-9814-44D89624A414}" srcOrd="4" destOrd="0" presId="urn:microsoft.com/office/officeart/2005/8/layout/hList1"/>
    <dgm:cxn modelId="{9EF4D231-3E4F-F34F-967F-DB9D2851EB2A}" type="presParOf" srcId="{2810F8CF-B942-F34A-9814-44D89624A414}" destId="{24CBA324-AD2B-2349-8D64-D5C75C43CD06}" srcOrd="0" destOrd="0" presId="urn:microsoft.com/office/officeart/2005/8/layout/hList1"/>
    <dgm:cxn modelId="{787C0015-D55A-2B4E-8374-F93CDB1F0370}" type="presParOf" srcId="{2810F8CF-B942-F34A-9814-44D89624A414}" destId="{3DC702DD-727F-0346-AD26-290C2D373D22}" srcOrd="1" destOrd="0" presId="urn:microsoft.com/office/officeart/2005/8/layout/hList1"/>
    <dgm:cxn modelId="{E82872D6-72F4-4A4A-91FB-947DEE5F03F7}" type="presParOf" srcId="{71A604D1-5C73-904C-B7D2-BA4BF2E535F3}" destId="{B7C9D0C2-0A3E-3E49-BF1A-090FB53B28DB}" srcOrd="5" destOrd="0" presId="urn:microsoft.com/office/officeart/2005/8/layout/hList1"/>
    <dgm:cxn modelId="{46E08F13-09E2-4044-AEBF-33A82169EBBE}" type="presParOf" srcId="{71A604D1-5C73-904C-B7D2-BA4BF2E535F3}" destId="{C5C7451F-ABE3-FB4C-92E4-AE5166F999B7}" srcOrd="6" destOrd="0" presId="urn:microsoft.com/office/officeart/2005/8/layout/hList1"/>
    <dgm:cxn modelId="{78F44FCA-67F5-0949-84C4-5DF52395CCDB}" type="presParOf" srcId="{C5C7451F-ABE3-FB4C-92E4-AE5166F999B7}" destId="{C48FD676-19C0-354E-9E86-2D8C3B4DA318}" srcOrd="0" destOrd="0" presId="urn:microsoft.com/office/officeart/2005/8/layout/hList1"/>
    <dgm:cxn modelId="{9BC0F533-E082-0141-B9C4-86812EA79323}" type="presParOf" srcId="{C5C7451F-ABE3-FB4C-92E4-AE5166F999B7}" destId="{B45B7BCB-8449-5E4B-AC49-286968B04E82}" srcOrd="1" destOrd="0" presId="urn:microsoft.com/office/officeart/2005/8/layout/hList1"/>
    <dgm:cxn modelId="{9754DED1-0FB7-3946-BA01-46F238FADCFB}" type="presParOf" srcId="{71A604D1-5C73-904C-B7D2-BA4BF2E535F3}" destId="{92E0A89B-3BAB-5048-B2C2-DD29B3EBB6E5}" srcOrd="7" destOrd="0" presId="urn:microsoft.com/office/officeart/2005/8/layout/hList1"/>
    <dgm:cxn modelId="{E65AE69E-198D-6F4F-8E88-00FEC48AF582}" type="presParOf" srcId="{71A604D1-5C73-904C-B7D2-BA4BF2E535F3}" destId="{B1DFCFE5-4662-6C46-932C-6DF85D7647F8}" srcOrd="8" destOrd="0" presId="urn:microsoft.com/office/officeart/2005/8/layout/hList1"/>
    <dgm:cxn modelId="{82F6F47C-6714-5843-A47C-B7719C27236F}" type="presParOf" srcId="{B1DFCFE5-4662-6C46-932C-6DF85D7647F8}" destId="{54D50515-99C0-CD4F-B115-5B6B4FE1857C}" srcOrd="0" destOrd="0" presId="urn:microsoft.com/office/officeart/2005/8/layout/hList1"/>
    <dgm:cxn modelId="{E56808C0-D93E-5B42-9F7E-1076C3BD76AC}" type="presParOf" srcId="{B1DFCFE5-4662-6C46-932C-6DF85D7647F8}" destId="{CCC12B5F-67B4-4F40-9C4C-993D1C3B74C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7745816-B4DB-AD45-A1BA-26471B321315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A5A273F-ED8B-4B4A-A149-C580E47A8E8E}">
      <dgm:prSet phldrT="[Text]" custT="1"/>
      <dgm:spPr/>
      <dgm:t>
        <a:bodyPr/>
        <a:lstStyle/>
        <a:p>
          <a:r>
            <a:rPr lang="id-ID" sz="2400" dirty="0"/>
            <a:t>DDL untuk </a:t>
          </a:r>
          <a:r>
            <a:rPr lang="id-ID" sz="2400" dirty="0" err="1"/>
            <a:t>database</a:t>
          </a:r>
          <a:endParaRPr lang="en-US" sz="2400" dirty="0"/>
        </a:p>
      </dgm:t>
    </dgm:pt>
    <dgm:pt modelId="{E04FF6D1-D096-1243-8A07-C4CFADE94E13}" type="parTrans" cxnId="{21200399-685F-5942-88C8-E351E77531BB}">
      <dgm:prSet/>
      <dgm:spPr/>
      <dgm:t>
        <a:bodyPr/>
        <a:lstStyle/>
        <a:p>
          <a:endParaRPr lang="en-US" sz="1100"/>
        </a:p>
      </dgm:t>
    </dgm:pt>
    <dgm:pt modelId="{6046A44A-A7FC-EE40-A1E6-35196E948424}" type="sibTrans" cxnId="{21200399-685F-5942-88C8-E351E77531BB}">
      <dgm:prSet/>
      <dgm:spPr/>
      <dgm:t>
        <a:bodyPr/>
        <a:lstStyle/>
        <a:p>
          <a:endParaRPr lang="en-US" sz="1100"/>
        </a:p>
      </dgm:t>
    </dgm:pt>
    <dgm:pt modelId="{7AE8C086-0EAA-6544-92F3-B498DBFFC999}">
      <dgm:prSet phldrT="[Text]" custT="1"/>
      <dgm:spPr/>
      <dgm:t>
        <a:bodyPr/>
        <a:lstStyle/>
        <a:p>
          <a:r>
            <a:rPr lang="id-ID" sz="2400" dirty="0"/>
            <a:t>DDL untuk Tabel</a:t>
          </a:r>
          <a:endParaRPr lang="en-US" sz="2400" dirty="0"/>
        </a:p>
      </dgm:t>
    </dgm:pt>
    <dgm:pt modelId="{D28EBA9D-D154-0045-A6D9-78AE43E8BD3A}" type="parTrans" cxnId="{CC1DD89C-2705-B64A-857C-3F442AFABEC3}">
      <dgm:prSet/>
      <dgm:spPr/>
      <dgm:t>
        <a:bodyPr/>
        <a:lstStyle/>
        <a:p>
          <a:endParaRPr lang="en-US" sz="1100"/>
        </a:p>
      </dgm:t>
    </dgm:pt>
    <dgm:pt modelId="{E06340D8-276F-B049-8AEB-CD48BF79A0C2}" type="sibTrans" cxnId="{CC1DD89C-2705-B64A-857C-3F442AFABEC3}">
      <dgm:prSet/>
      <dgm:spPr/>
      <dgm:t>
        <a:bodyPr/>
        <a:lstStyle/>
        <a:p>
          <a:endParaRPr lang="en-US" sz="1100"/>
        </a:p>
      </dgm:t>
    </dgm:pt>
    <dgm:pt modelId="{F0ED5D64-C328-7E47-8838-5706A1283921}">
      <dgm:prSet phldrT="[Text]" custT="1"/>
      <dgm:spPr/>
      <dgm:t>
        <a:bodyPr/>
        <a:lstStyle/>
        <a:p>
          <a:r>
            <a:rPr lang="id-ID" sz="2400" dirty="0"/>
            <a:t>DDL untuk View</a:t>
          </a:r>
          <a:endParaRPr lang="en-US" sz="2400" dirty="0"/>
        </a:p>
      </dgm:t>
    </dgm:pt>
    <dgm:pt modelId="{738AFA16-2AD5-DD4E-B3DC-4E26B7758600}" type="parTrans" cxnId="{3B4AB3F4-EEB1-A846-B05F-C516336A0714}">
      <dgm:prSet/>
      <dgm:spPr/>
      <dgm:t>
        <a:bodyPr/>
        <a:lstStyle/>
        <a:p>
          <a:endParaRPr lang="en-US" sz="1100"/>
        </a:p>
      </dgm:t>
    </dgm:pt>
    <dgm:pt modelId="{84A9267A-7472-214D-85C9-1A871B03A60C}" type="sibTrans" cxnId="{3B4AB3F4-EEB1-A846-B05F-C516336A0714}">
      <dgm:prSet/>
      <dgm:spPr/>
      <dgm:t>
        <a:bodyPr/>
        <a:lstStyle/>
        <a:p>
          <a:endParaRPr lang="en-US" sz="1100"/>
        </a:p>
      </dgm:t>
    </dgm:pt>
    <dgm:pt modelId="{2CD8B600-CCA2-E74A-A1E7-DAA1B784DF06}">
      <dgm:prSet phldrT="[Text]" custT="1"/>
      <dgm:spPr/>
      <dgm:t>
        <a:bodyPr/>
        <a:lstStyle/>
        <a:p>
          <a:r>
            <a:rPr lang="id-ID" sz="2400" dirty="0"/>
            <a:t>DDL untuk </a:t>
          </a:r>
          <a:r>
            <a:rPr lang="id-ID" sz="2400" dirty="0" err="1"/>
            <a:t>Trigger</a:t>
          </a:r>
          <a:r>
            <a:rPr lang="id-ID" sz="2400" dirty="0"/>
            <a:t> / </a:t>
          </a:r>
          <a:r>
            <a:rPr lang="id-ID" sz="2400" dirty="0" err="1"/>
            <a:t>stored</a:t>
          </a:r>
          <a:r>
            <a:rPr lang="id-ID" sz="2400" dirty="0"/>
            <a:t> </a:t>
          </a:r>
          <a:r>
            <a:rPr lang="id-ID" sz="2400" dirty="0" err="1"/>
            <a:t>procedure</a:t>
          </a:r>
          <a:endParaRPr lang="en-US" sz="2400" dirty="0"/>
        </a:p>
      </dgm:t>
    </dgm:pt>
    <dgm:pt modelId="{0E7D5BC6-D171-8E4A-AB99-F239602AE11E}" type="parTrans" cxnId="{98B3B816-B3EC-F64B-9E15-9A5993A28A18}">
      <dgm:prSet/>
      <dgm:spPr/>
      <dgm:t>
        <a:bodyPr/>
        <a:lstStyle/>
        <a:p>
          <a:endParaRPr lang="en-US" sz="1100"/>
        </a:p>
      </dgm:t>
    </dgm:pt>
    <dgm:pt modelId="{3BBF5FA5-6D03-8D4F-B687-1B59C40BBCDA}" type="sibTrans" cxnId="{98B3B816-B3EC-F64B-9E15-9A5993A28A18}">
      <dgm:prSet/>
      <dgm:spPr/>
      <dgm:t>
        <a:bodyPr/>
        <a:lstStyle/>
        <a:p>
          <a:endParaRPr lang="en-US" sz="1100"/>
        </a:p>
      </dgm:t>
    </dgm:pt>
    <dgm:pt modelId="{4CA5666E-B776-6740-8832-71A4ED0F4EF9}">
      <dgm:prSet phldrT="[Text]" custT="1"/>
      <dgm:spPr/>
      <dgm:t>
        <a:bodyPr/>
        <a:lstStyle/>
        <a:p>
          <a:r>
            <a:rPr lang="id-ID" sz="2400" dirty="0"/>
            <a:t>DDL untuk Index</a:t>
          </a:r>
          <a:endParaRPr lang="en-US" sz="2400" dirty="0"/>
        </a:p>
      </dgm:t>
    </dgm:pt>
    <dgm:pt modelId="{AE9F1BAF-4C1A-D841-99F2-9D42D4B33804}" type="parTrans" cxnId="{8F844E1A-F954-BB47-8059-144A89ED782D}">
      <dgm:prSet/>
      <dgm:spPr/>
      <dgm:t>
        <a:bodyPr/>
        <a:lstStyle/>
        <a:p>
          <a:endParaRPr lang="en-US" sz="1100"/>
        </a:p>
      </dgm:t>
    </dgm:pt>
    <dgm:pt modelId="{2CBDD592-31A8-3843-B6EE-0F817BF4CC69}" type="sibTrans" cxnId="{8F844E1A-F954-BB47-8059-144A89ED782D}">
      <dgm:prSet/>
      <dgm:spPr/>
      <dgm:t>
        <a:bodyPr/>
        <a:lstStyle/>
        <a:p>
          <a:endParaRPr lang="en-US" sz="1100"/>
        </a:p>
      </dgm:t>
    </dgm:pt>
    <dgm:pt modelId="{66E1E960-4BC8-D84C-8C4D-ABF930F7357B}" type="pres">
      <dgm:prSet presAssocID="{17745816-B4DB-AD45-A1BA-26471B321315}" presName="diagram" presStyleCnt="0">
        <dgm:presLayoutVars>
          <dgm:dir/>
          <dgm:resizeHandles val="exact"/>
        </dgm:presLayoutVars>
      </dgm:prSet>
      <dgm:spPr/>
    </dgm:pt>
    <dgm:pt modelId="{6FF782D1-BF4E-5941-B787-F9B785F61973}" type="pres">
      <dgm:prSet presAssocID="{FA5A273F-ED8B-4B4A-A149-C580E47A8E8E}" presName="node" presStyleLbl="node1" presStyleIdx="0" presStyleCnt="5">
        <dgm:presLayoutVars>
          <dgm:bulletEnabled val="1"/>
        </dgm:presLayoutVars>
      </dgm:prSet>
      <dgm:spPr/>
    </dgm:pt>
    <dgm:pt modelId="{6BEB7B8A-EA7F-294D-9C41-E2D319CAA06D}" type="pres">
      <dgm:prSet presAssocID="{6046A44A-A7FC-EE40-A1E6-35196E948424}" presName="sibTrans" presStyleCnt="0"/>
      <dgm:spPr/>
    </dgm:pt>
    <dgm:pt modelId="{F3873C5B-2204-FD49-95AF-7A65F0A01638}" type="pres">
      <dgm:prSet presAssocID="{7AE8C086-0EAA-6544-92F3-B498DBFFC999}" presName="node" presStyleLbl="node1" presStyleIdx="1" presStyleCnt="5">
        <dgm:presLayoutVars>
          <dgm:bulletEnabled val="1"/>
        </dgm:presLayoutVars>
      </dgm:prSet>
      <dgm:spPr/>
    </dgm:pt>
    <dgm:pt modelId="{8018D5B8-0944-E343-BE15-7D03CEBF2545}" type="pres">
      <dgm:prSet presAssocID="{E06340D8-276F-B049-8AEB-CD48BF79A0C2}" presName="sibTrans" presStyleCnt="0"/>
      <dgm:spPr/>
    </dgm:pt>
    <dgm:pt modelId="{5A6D657E-FF31-224C-B014-5E97D161BD6A}" type="pres">
      <dgm:prSet presAssocID="{F0ED5D64-C328-7E47-8838-5706A1283921}" presName="node" presStyleLbl="node1" presStyleIdx="2" presStyleCnt="5">
        <dgm:presLayoutVars>
          <dgm:bulletEnabled val="1"/>
        </dgm:presLayoutVars>
      </dgm:prSet>
      <dgm:spPr/>
    </dgm:pt>
    <dgm:pt modelId="{CD85D468-E5F8-FC4E-8DBD-866B2B730313}" type="pres">
      <dgm:prSet presAssocID="{84A9267A-7472-214D-85C9-1A871B03A60C}" presName="sibTrans" presStyleCnt="0"/>
      <dgm:spPr/>
    </dgm:pt>
    <dgm:pt modelId="{3DD3BABC-285C-7F4B-BDCA-4E039CA5DB72}" type="pres">
      <dgm:prSet presAssocID="{2CD8B600-CCA2-E74A-A1E7-DAA1B784DF06}" presName="node" presStyleLbl="node1" presStyleIdx="3" presStyleCnt="5">
        <dgm:presLayoutVars>
          <dgm:bulletEnabled val="1"/>
        </dgm:presLayoutVars>
      </dgm:prSet>
      <dgm:spPr/>
    </dgm:pt>
    <dgm:pt modelId="{A071826E-4D60-1D49-B75C-1A43EC01F49B}" type="pres">
      <dgm:prSet presAssocID="{3BBF5FA5-6D03-8D4F-B687-1B59C40BBCDA}" presName="sibTrans" presStyleCnt="0"/>
      <dgm:spPr/>
    </dgm:pt>
    <dgm:pt modelId="{F5D29A95-9BA3-C04A-BE3B-24E812BCA428}" type="pres">
      <dgm:prSet presAssocID="{4CA5666E-B776-6740-8832-71A4ED0F4EF9}" presName="node" presStyleLbl="node1" presStyleIdx="4" presStyleCnt="5">
        <dgm:presLayoutVars>
          <dgm:bulletEnabled val="1"/>
        </dgm:presLayoutVars>
      </dgm:prSet>
      <dgm:spPr/>
    </dgm:pt>
  </dgm:ptLst>
  <dgm:cxnLst>
    <dgm:cxn modelId="{E9EFE504-0D62-724F-B9BF-85AD556B880E}" type="presOf" srcId="{7AE8C086-0EAA-6544-92F3-B498DBFFC999}" destId="{F3873C5B-2204-FD49-95AF-7A65F0A01638}" srcOrd="0" destOrd="0" presId="urn:microsoft.com/office/officeart/2005/8/layout/default"/>
    <dgm:cxn modelId="{98B3B816-B3EC-F64B-9E15-9A5993A28A18}" srcId="{17745816-B4DB-AD45-A1BA-26471B321315}" destId="{2CD8B600-CCA2-E74A-A1E7-DAA1B784DF06}" srcOrd="3" destOrd="0" parTransId="{0E7D5BC6-D171-8E4A-AB99-F239602AE11E}" sibTransId="{3BBF5FA5-6D03-8D4F-B687-1B59C40BBCDA}"/>
    <dgm:cxn modelId="{8F844E1A-F954-BB47-8059-144A89ED782D}" srcId="{17745816-B4DB-AD45-A1BA-26471B321315}" destId="{4CA5666E-B776-6740-8832-71A4ED0F4EF9}" srcOrd="4" destOrd="0" parTransId="{AE9F1BAF-4C1A-D841-99F2-9D42D4B33804}" sibTransId="{2CBDD592-31A8-3843-B6EE-0F817BF4CC69}"/>
    <dgm:cxn modelId="{69A53C29-7401-EA4F-ABE8-245EB1FAFA49}" type="presOf" srcId="{FA5A273F-ED8B-4B4A-A149-C580E47A8E8E}" destId="{6FF782D1-BF4E-5941-B787-F9B785F61973}" srcOrd="0" destOrd="0" presId="urn:microsoft.com/office/officeart/2005/8/layout/default"/>
    <dgm:cxn modelId="{4011014A-D51A-154B-A190-E5D29EB2A1A9}" type="presOf" srcId="{4CA5666E-B776-6740-8832-71A4ED0F4EF9}" destId="{F5D29A95-9BA3-C04A-BE3B-24E812BCA428}" srcOrd="0" destOrd="0" presId="urn:microsoft.com/office/officeart/2005/8/layout/default"/>
    <dgm:cxn modelId="{A0EC517A-7FE8-F047-B482-7F67DD485A1A}" type="presOf" srcId="{2CD8B600-CCA2-E74A-A1E7-DAA1B784DF06}" destId="{3DD3BABC-285C-7F4B-BDCA-4E039CA5DB72}" srcOrd="0" destOrd="0" presId="urn:microsoft.com/office/officeart/2005/8/layout/default"/>
    <dgm:cxn modelId="{21200399-685F-5942-88C8-E351E77531BB}" srcId="{17745816-B4DB-AD45-A1BA-26471B321315}" destId="{FA5A273F-ED8B-4B4A-A149-C580E47A8E8E}" srcOrd="0" destOrd="0" parTransId="{E04FF6D1-D096-1243-8A07-C4CFADE94E13}" sibTransId="{6046A44A-A7FC-EE40-A1E6-35196E948424}"/>
    <dgm:cxn modelId="{CC1DD89C-2705-B64A-857C-3F442AFABEC3}" srcId="{17745816-B4DB-AD45-A1BA-26471B321315}" destId="{7AE8C086-0EAA-6544-92F3-B498DBFFC999}" srcOrd="1" destOrd="0" parTransId="{D28EBA9D-D154-0045-A6D9-78AE43E8BD3A}" sibTransId="{E06340D8-276F-B049-8AEB-CD48BF79A0C2}"/>
    <dgm:cxn modelId="{19C297AA-888B-3541-9524-3C40725F727D}" type="presOf" srcId="{17745816-B4DB-AD45-A1BA-26471B321315}" destId="{66E1E960-4BC8-D84C-8C4D-ABF930F7357B}" srcOrd="0" destOrd="0" presId="urn:microsoft.com/office/officeart/2005/8/layout/default"/>
    <dgm:cxn modelId="{D44919CD-C004-0D4D-9E8F-DD06D63D2567}" type="presOf" srcId="{F0ED5D64-C328-7E47-8838-5706A1283921}" destId="{5A6D657E-FF31-224C-B014-5E97D161BD6A}" srcOrd="0" destOrd="0" presId="urn:microsoft.com/office/officeart/2005/8/layout/default"/>
    <dgm:cxn modelId="{3B4AB3F4-EEB1-A846-B05F-C516336A0714}" srcId="{17745816-B4DB-AD45-A1BA-26471B321315}" destId="{F0ED5D64-C328-7E47-8838-5706A1283921}" srcOrd="2" destOrd="0" parTransId="{738AFA16-2AD5-DD4E-B3DC-4E26B7758600}" sibTransId="{84A9267A-7472-214D-85C9-1A871B03A60C}"/>
    <dgm:cxn modelId="{9223F423-0ECD-CE45-899D-B29A2FA88BC8}" type="presParOf" srcId="{66E1E960-4BC8-D84C-8C4D-ABF930F7357B}" destId="{6FF782D1-BF4E-5941-B787-F9B785F61973}" srcOrd="0" destOrd="0" presId="urn:microsoft.com/office/officeart/2005/8/layout/default"/>
    <dgm:cxn modelId="{0930B7F0-4966-D84D-AFAE-3611F773A71C}" type="presParOf" srcId="{66E1E960-4BC8-D84C-8C4D-ABF930F7357B}" destId="{6BEB7B8A-EA7F-294D-9C41-E2D319CAA06D}" srcOrd="1" destOrd="0" presId="urn:microsoft.com/office/officeart/2005/8/layout/default"/>
    <dgm:cxn modelId="{FD8717B6-FF12-5B41-900F-EEA84297903F}" type="presParOf" srcId="{66E1E960-4BC8-D84C-8C4D-ABF930F7357B}" destId="{F3873C5B-2204-FD49-95AF-7A65F0A01638}" srcOrd="2" destOrd="0" presId="urn:microsoft.com/office/officeart/2005/8/layout/default"/>
    <dgm:cxn modelId="{DACB7149-DCC0-1E4A-8CD6-99CC207740B7}" type="presParOf" srcId="{66E1E960-4BC8-D84C-8C4D-ABF930F7357B}" destId="{8018D5B8-0944-E343-BE15-7D03CEBF2545}" srcOrd="3" destOrd="0" presId="urn:microsoft.com/office/officeart/2005/8/layout/default"/>
    <dgm:cxn modelId="{46ADAB57-BD86-DA41-B027-D8C781491173}" type="presParOf" srcId="{66E1E960-4BC8-D84C-8C4D-ABF930F7357B}" destId="{5A6D657E-FF31-224C-B014-5E97D161BD6A}" srcOrd="4" destOrd="0" presId="urn:microsoft.com/office/officeart/2005/8/layout/default"/>
    <dgm:cxn modelId="{E280E9AE-9A91-4344-BD81-38739B567159}" type="presParOf" srcId="{66E1E960-4BC8-D84C-8C4D-ABF930F7357B}" destId="{CD85D468-E5F8-FC4E-8DBD-866B2B730313}" srcOrd="5" destOrd="0" presId="urn:microsoft.com/office/officeart/2005/8/layout/default"/>
    <dgm:cxn modelId="{E8AFD783-7EE1-4F4B-80CB-091FD8ECB69D}" type="presParOf" srcId="{66E1E960-4BC8-D84C-8C4D-ABF930F7357B}" destId="{3DD3BABC-285C-7F4B-BDCA-4E039CA5DB72}" srcOrd="6" destOrd="0" presId="urn:microsoft.com/office/officeart/2005/8/layout/default"/>
    <dgm:cxn modelId="{C5A505A0-E650-024A-AFE1-4C05B32BB5EB}" type="presParOf" srcId="{66E1E960-4BC8-D84C-8C4D-ABF930F7357B}" destId="{A071826E-4D60-1D49-B75C-1A43EC01F49B}" srcOrd="7" destOrd="0" presId="urn:microsoft.com/office/officeart/2005/8/layout/default"/>
    <dgm:cxn modelId="{1596797D-D9D2-F24B-8127-86996C9D2E36}" type="presParOf" srcId="{66E1E960-4BC8-D84C-8C4D-ABF930F7357B}" destId="{F5D29A95-9BA3-C04A-BE3B-24E812BCA42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D47D0D-67DE-5C4A-98E3-BC6F9FE70DED}">
      <dsp:nvSpPr>
        <dsp:cNvPr id="0" name=""/>
        <dsp:cNvSpPr/>
      </dsp:nvSpPr>
      <dsp:spPr>
        <a:xfrm>
          <a:off x="0" y="18917"/>
          <a:ext cx="5746269" cy="5241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Field/Kolom</a:t>
          </a:r>
        </a:p>
      </dsp:txBody>
      <dsp:txXfrm>
        <a:off x="25587" y="44504"/>
        <a:ext cx="5695095" cy="472986"/>
      </dsp:txXfrm>
    </dsp:sp>
    <dsp:sp modelId="{92AEA8D9-6454-714E-BEE7-B63C56706ECC}">
      <dsp:nvSpPr>
        <dsp:cNvPr id="0" name=""/>
        <dsp:cNvSpPr/>
      </dsp:nvSpPr>
      <dsp:spPr>
        <a:xfrm>
          <a:off x="0" y="543077"/>
          <a:ext cx="5746269" cy="463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444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 err="1">
              <a:latin typeface="+mn-lt"/>
              <a:cs typeface="+mn-cs"/>
            </a:rPr>
            <a:t>Atribut</a:t>
          </a:r>
          <a:r>
            <a:rPr lang="en-US" sz="2000" kern="1200" dirty="0">
              <a:latin typeface="+mn-lt"/>
              <a:cs typeface="+mn-cs"/>
            </a:rPr>
            <a:t>/</a:t>
          </a:r>
          <a:r>
            <a:rPr lang="en-US" sz="2000" kern="1200" dirty="0" err="1">
              <a:latin typeface="+mn-lt"/>
              <a:cs typeface="+mn-cs"/>
            </a:rPr>
            <a:t>karakteristik</a:t>
          </a:r>
          <a:r>
            <a:rPr lang="en-US" sz="2000" kern="1200" dirty="0">
              <a:latin typeface="+mn-lt"/>
              <a:cs typeface="+mn-cs"/>
            </a:rPr>
            <a:t> </a:t>
          </a:r>
          <a:r>
            <a:rPr lang="en-US" sz="2000" kern="1200" dirty="0" err="1">
              <a:latin typeface="+mn-lt"/>
              <a:cs typeface="+mn-cs"/>
            </a:rPr>
            <a:t>dari</a:t>
          </a:r>
          <a:r>
            <a:rPr lang="en-US" sz="2000" kern="1200" dirty="0">
              <a:latin typeface="+mn-lt"/>
              <a:cs typeface="+mn-cs"/>
            </a:rPr>
            <a:t> </a:t>
          </a:r>
          <a:r>
            <a:rPr lang="en-US" sz="2000" kern="1200" dirty="0" err="1">
              <a:latin typeface="+mn-lt"/>
              <a:cs typeface="+mn-cs"/>
            </a:rPr>
            <a:t>suatu</a:t>
          </a:r>
          <a:r>
            <a:rPr lang="en-US" sz="2000" kern="1200" dirty="0">
              <a:latin typeface="+mn-lt"/>
              <a:cs typeface="+mn-cs"/>
            </a:rPr>
            <a:t> </a:t>
          </a:r>
          <a:r>
            <a:rPr lang="en-US" sz="2000" kern="1200" dirty="0" err="1">
              <a:latin typeface="+mn-lt"/>
              <a:cs typeface="+mn-cs"/>
            </a:rPr>
            <a:t>obyek</a:t>
          </a:r>
          <a:endParaRPr lang="en-US" sz="2000" kern="1200" dirty="0"/>
        </a:p>
      </dsp:txBody>
      <dsp:txXfrm>
        <a:off x="0" y="543077"/>
        <a:ext cx="5746269" cy="463680"/>
      </dsp:txXfrm>
    </dsp:sp>
    <dsp:sp modelId="{F69A775C-8214-114F-97A9-2079B871E901}">
      <dsp:nvSpPr>
        <dsp:cNvPr id="0" name=""/>
        <dsp:cNvSpPr/>
      </dsp:nvSpPr>
      <dsp:spPr>
        <a:xfrm>
          <a:off x="0" y="1006757"/>
          <a:ext cx="5746269" cy="52416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Baris/Row</a:t>
          </a:r>
        </a:p>
      </dsp:txBody>
      <dsp:txXfrm>
        <a:off x="25587" y="1032344"/>
        <a:ext cx="5695095" cy="472986"/>
      </dsp:txXfrm>
    </dsp:sp>
    <dsp:sp modelId="{8D980C78-143E-BF4A-B564-F2F406FE7096}">
      <dsp:nvSpPr>
        <dsp:cNvPr id="0" name=""/>
        <dsp:cNvSpPr/>
      </dsp:nvSpPr>
      <dsp:spPr>
        <a:xfrm>
          <a:off x="0" y="1530917"/>
          <a:ext cx="5746269" cy="623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444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 err="1">
              <a:latin typeface="+mn-lt"/>
              <a:cs typeface="+mn-cs"/>
            </a:rPr>
            <a:t>Sekumpulan</a:t>
          </a:r>
          <a:r>
            <a:rPr lang="en-US" sz="2000" kern="1200" dirty="0">
              <a:latin typeface="+mn-lt"/>
              <a:cs typeface="+mn-cs"/>
            </a:rPr>
            <a:t> </a:t>
          </a:r>
          <a:r>
            <a:rPr lang="en-US" sz="2000" kern="1200" dirty="0" err="1">
              <a:latin typeface="+mn-lt"/>
              <a:cs typeface="+mn-cs"/>
            </a:rPr>
            <a:t>nilai</a:t>
          </a:r>
          <a:r>
            <a:rPr lang="en-US" sz="2000" kern="1200" dirty="0">
              <a:latin typeface="+mn-lt"/>
              <a:cs typeface="+mn-cs"/>
            </a:rPr>
            <a:t> </a:t>
          </a:r>
          <a:r>
            <a:rPr lang="en-US" sz="2000" kern="1200" dirty="0" err="1">
              <a:latin typeface="+mn-lt"/>
              <a:cs typeface="+mn-cs"/>
            </a:rPr>
            <a:t>atribut</a:t>
          </a:r>
          <a:r>
            <a:rPr lang="en-US" sz="2000" kern="1200" dirty="0">
              <a:latin typeface="+mn-lt"/>
              <a:cs typeface="+mn-cs"/>
            </a:rPr>
            <a:t> yang </a:t>
          </a:r>
          <a:r>
            <a:rPr lang="en-US" sz="2000" kern="1200" dirty="0" err="1">
              <a:latin typeface="+mn-lt"/>
              <a:cs typeface="+mn-cs"/>
            </a:rPr>
            <a:t>menggambarkan</a:t>
          </a:r>
          <a:r>
            <a:rPr lang="en-US" sz="2000" kern="1200" dirty="0">
              <a:latin typeface="+mn-lt"/>
              <a:cs typeface="+mn-cs"/>
            </a:rPr>
            <a:t> </a:t>
          </a:r>
          <a:r>
            <a:rPr lang="en-US" sz="2000" kern="1200" dirty="0" err="1">
              <a:latin typeface="+mn-lt"/>
              <a:cs typeface="+mn-cs"/>
            </a:rPr>
            <a:t>suatu</a:t>
          </a:r>
          <a:r>
            <a:rPr lang="en-US" sz="2000" kern="1200" dirty="0">
              <a:latin typeface="+mn-lt"/>
              <a:cs typeface="+mn-cs"/>
            </a:rPr>
            <a:t> </a:t>
          </a:r>
          <a:r>
            <a:rPr lang="en-US" sz="2000" kern="1200" dirty="0" err="1">
              <a:latin typeface="+mn-lt"/>
              <a:cs typeface="+mn-cs"/>
            </a:rPr>
            <a:t>objek</a:t>
          </a:r>
          <a:r>
            <a:rPr lang="en-US" sz="2000" kern="1200" dirty="0">
              <a:latin typeface="+mn-lt"/>
              <a:cs typeface="+mn-cs"/>
            </a:rPr>
            <a:t> / </a:t>
          </a:r>
          <a:r>
            <a:rPr lang="en-US" sz="2000" kern="1200" dirty="0" err="1">
              <a:latin typeface="+mn-lt"/>
              <a:cs typeface="+mn-cs"/>
            </a:rPr>
            <a:t>entitas</a:t>
          </a:r>
          <a:endParaRPr lang="en-US" sz="2000" kern="1200" dirty="0"/>
        </a:p>
      </dsp:txBody>
      <dsp:txXfrm>
        <a:off x="0" y="1530917"/>
        <a:ext cx="5746269" cy="623070"/>
      </dsp:txXfrm>
    </dsp:sp>
    <dsp:sp modelId="{EAE44260-0360-4C41-A736-76004160277E}">
      <dsp:nvSpPr>
        <dsp:cNvPr id="0" name=""/>
        <dsp:cNvSpPr/>
      </dsp:nvSpPr>
      <dsp:spPr>
        <a:xfrm>
          <a:off x="0" y="2153988"/>
          <a:ext cx="5746269" cy="52416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Tabel</a:t>
          </a:r>
          <a:endParaRPr lang="en-US" sz="2000" kern="1200" dirty="0"/>
        </a:p>
      </dsp:txBody>
      <dsp:txXfrm>
        <a:off x="25587" y="2179575"/>
        <a:ext cx="5695095" cy="472986"/>
      </dsp:txXfrm>
    </dsp:sp>
    <dsp:sp modelId="{DC9F9309-1B7A-B747-9D3B-A741C501C368}">
      <dsp:nvSpPr>
        <dsp:cNvPr id="0" name=""/>
        <dsp:cNvSpPr/>
      </dsp:nvSpPr>
      <dsp:spPr>
        <a:xfrm>
          <a:off x="0" y="2678148"/>
          <a:ext cx="5746269" cy="623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444" tIns="25400" rIns="142240" bIns="2540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en-US" sz="2000" kern="1200">
              <a:latin typeface="+mn-lt"/>
              <a:ea typeface="+mn-ea"/>
              <a:cs typeface="+mn-cs"/>
            </a:rPr>
            <a:t>Struktur di dalam basis data yang berisi data, terdiri dari baris dan kolom</a:t>
          </a:r>
          <a:endParaRPr lang="en-US" sz="2000" kern="1200" dirty="0">
            <a:latin typeface="+mn-lt"/>
            <a:ea typeface="+mn-ea"/>
            <a:cs typeface="+mn-cs"/>
          </a:endParaRPr>
        </a:p>
      </dsp:txBody>
      <dsp:txXfrm>
        <a:off x="0" y="2678148"/>
        <a:ext cx="5746269" cy="6230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D47D0D-67DE-5C4A-98E3-BC6F9FE70DED}">
      <dsp:nvSpPr>
        <dsp:cNvPr id="0" name=""/>
        <dsp:cNvSpPr/>
      </dsp:nvSpPr>
      <dsp:spPr>
        <a:xfrm>
          <a:off x="0" y="5103"/>
          <a:ext cx="5746269" cy="4843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000" i="1" u="sng" kern="1200" dirty="0"/>
            <a:t>Domain</a:t>
          </a:r>
          <a:endParaRPr lang="en-US" sz="2000" kern="1200" dirty="0"/>
        </a:p>
      </dsp:txBody>
      <dsp:txXfrm>
        <a:off x="23645" y="28748"/>
        <a:ext cx="5698979" cy="437090"/>
      </dsp:txXfrm>
    </dsp:sp>
    <dsp:sp modelId="{92AEA8D9-6454-714E-BEE7-B63C56706ECC}">
      <dsp:nvSpPr>
        <dsp:cNvPr id="0" name=""/>
        <dsp:cNvSpPr/>
      </dsp:nvSpPr>
      <dsp:spPr>
        <a:xfrm>
          <a:off x="0" y="489483"/>
          <a:ext cx="5746269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444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en-US" sz="2000" kern="1200" dirty="0"/>
            <a:t>Kumpulan </a:t>
          </a:r>
          <a:r>
            <a:rPr lang="en-US" altLang="en-US" sz="2000" kern="1200" dirty="0" err="1"/>
            <a:t>nilai</a:t>
          </a:r>
          <a:r>
            <a:rPr lang="en-US" altLang="en-US" sz="2000" kern="1200" dirty="0"/>
            <a:t> yang valid </a:t>
          </a:r>
          <a:r>
            <a:rPr lang="en-US" altLang="en-US" sz="2000" kern="1200" dirty="0" err="1"/>
            <a:t>untuk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satu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atau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lebih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atribut</a:t>
          </a:r>
          <a:endParaRPr lang="en-US" sz="2000" kern="1200" dirty="0"/>
        </a:p>
      </dsp:txBody>
      <dsp:txXfrm>
        <a:off x="0" y="489483"/>
        <a:ext cx="5746269" cy="618930"/>
      </dsp:txXfrm>
    </dsp:sp>
    <dsp:sp modelId="{F69A775C-8214-114F-97A9-2079B871E901}">
      <dsp:nvSpPr>
        <dsp:cNvPr id="0" name=""/>
        <dsp:cNvSpPr/>
      </dsp:nvSpPr>
      <dsp:spPr>
        <a:xfrm>
          <a:off x="0" y="1108413"/>
          <a:ext cx="5746269" cy="48438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000" i="1" u="sng" kern="1200" dirty="0" err="1"/>
            <a:t>Derajat</a:t>
          </a:r>
          <a:r>
            <a:rPr lang="en-US" altLang="en-US" sz="2000" i="1" u="sng" kern="1200" dirty="0"/>
            <a:t> (degree)</a:t>
          </a:r>
          <a:endParaRPr lang="en-US" sz="2000" kern="1200" dirty="0"/>
        </a:p>
      </dsp:txBody>
      <dsp:txXfrm>
        <a:off x="23645" y="1132058"/>
        <a:ext cx="5698979" cy="437090"/>
      </dsp:txXfrm>
    </dsp:sp>
    <dsp:sp modelId="{8D980C78-143E-BF4A-B564-F2F406FE7096}">
      <dsp:nvSpPr>
        <dsp:cNvPr id="0" name=""/>
        <dsp:cNvSpPr/>
      </dsp:nvSpPr>
      <dsp:spPr>
        <a:xfrm>
          <a:off x="0" y="1592793"/>
          <a:ext cx="5746269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444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en-US" sz="2000" kern="1200" dirty="0" err="1"/>
            <a:t>Jumlah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atribut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dalam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sebuah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relasi</a:t>
          </a:r>
          <a:r>
            <a:rPr lang="en-US" altLang="en-US" sz="2000" kern="1200" dirty="0"/>
            <a:t> (</a:t>
          </a:r>
          <a:r>
            <a:rPr lang="en-US" altLang="en-US" sz="2000" kern="1200" dirty="0" err="1"/>
            <a:t>tabel</a:t>
          </a:r>
          <a:r>
            <a:rPr lang="en-US" altLang="en-US" sz="2000" kern="1200" dirty="0"/>
            <a:t>) (</a:t>
          </a:r>
          <a:r>
            <a:rPr lang="en-US" altLang="en-US" sz="2000" kern="1200" dirty="0" err="1"/>
            <a:t>jumlah</a:t>
          </a:r>
          <a:r>
            <a:rPr lang="en-US" altLang="en-US" sz="2000" kern="1200" dirty="0"/>
            <a:t> field)</a:t>
          </a:r>
          <a:endParaRPr lang="en-US" sz="2000" kern="1200" dirty="0"/>
        </a:p>
      </dsp:txBody>
      <dsp:txXfrm>
        <a:off x="0" y="1592793"/>
        <a:ext cx="5746269" cy="618930"/>
      </dsp:txXfrm>
    </dsp:sp>
    <dsp:sp modelId="{EAE44260-0360-4C41-A736-76004160277E}">
      <dsp:nvSpPr>
        <dsp:cNvPr id="0" name=""/>
        <dsp:cNvSpPr/>
      </dsp:nvSpPr>
      <dsp:spPr>
        <a:xfrm>
          <a:off x="0" y="2211723"/>
          <a:ext cx="5746269" cy="4843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000" i="1" u="sng" kern="1200" dirty="0"/>
            <a:t>Cardinality</a:t>
          </a:r>
          <a:endParaRPr lang="en-US" sz="2000" kern="1200" dirty="0"/>
        </a:p>
      </dsp:txBody>
      <dsp:txXfrm>
        <a:off x="23645" y="2235368"/>
        <a:ext cx="5698979" cy="437090"/>
      </dsp:txXfrm>
    </dsp:sp>
    <dsp:sp modelId="{DC9F9309-1B7A-B747-9D3B-A741C501C368}">
      <dsp:nvSpPr>
        <dsp:cNvPr id="0" name=""/>
        <dsp:cNvSpPr/>
      </dsp:nvSpPr>
      <dsp:spPr>
        <a:xfrm>
          <a:off x="0" y="2696103"/>
          <a:ext cx="5746269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444" tIns="25400" rIns="142240" bIns="2540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en-US" sz="2000" kern="1200" dirty="0" err="1"/>
            <a:t>Jumlah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tupel</a:t>
          </a:r>
          <a:r>
            <a:rPr lang="en-US" altLang="en-US" sz="2000" kern="1200" dirty="0"/>
            <a:t>(baris) </a:t>
          </a:r>
          <a:r>
            <a:rPr lang="en-US" altLang="en-US" sz="2000" kern="1200" dirty="0" err="1"/>
            <a:t>dalam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sebuah</a:t>
          </a:r>
          <a:r>
            <a:rPr lang="en-US" altLang="en-US" sz="2000" kern="1200" dirty="0"/>
            <a:t> </a:t>
          </a:r>
          <a:r>
            <a:rPr lang="en-US" altLang="en-US" sz="2000" kern="1200" dirty="0" err="1"/>
            <a:t>relasi</a:t>
          </a:r>
          <a:r>
            <a:rPr lang="en-US" altLang="en-US" sz="2000" kern="1200" dirty="0"/>
            <a:t> (</a:t>
          </a:r>
          <a:r>
            <a:rPr lang="en-US" altLang="en-US" sz="2000" kern="1200" dirty="0" err="1"/>
            <a:t>jumlah</a:t>
          </a:r>
          <a:r>
            <a:rPr lang="en-US" altLang="en-US" sz="2000" kern="1200" dirty="0"/>
            <a:t> record)</a:t>
          </a:r>
          <a:endParaRPr lang="en-US" sz="2000" kern="1200" dirty="0">
            <a:latin typeface="+mn-lt"/>
            <a:ea typeface="+mn-ea"/>
            <a:cs typeface="+mn-cs"/>
          </a:endParaRPr>
        </a:p>
      </dsp:txBody>
      <dsp:txXfrm>
        <a:off x="0" y="2696103"/>
        <a:ext cx="5746269" cy="6189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F87080-456F-3845-AA2D-148C9F23D884}">
      <dsp:nvSpPr>
        <dsp:cNvPr id="0" name=""/>
        <dsp:cNvSpPr/>
      </dsp:nvSpPr>
      <dsp:spPr>
        <a:xfrm rot="5400000">
          <a:off x="4798079" y="-1941624"/>
          <a:ext cx="806248" cy="4895251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SQL </a:t>
          </a:r>
          <a:r>
            <a:rPr lang="en-US" sz="1500" kern="1200" dirty="0" err="1"/>
            <a:t>dipakai</a:t>
          </a:r>
          <a:r>
            <a:rPr lang="en-US" sz="1500" kern="1200" dirty="0"/>
            <a:t> oleh DBA </a:t>
          </a:r>
          <a:r>
            <a:rPr lang="en-US" sz="1500" kern="1200" dirty="0" err="1"/>
            <a:t>untuk</a:t>
          </a:r>
          <a:r>
            <a:rPr lang="en-US" sz="1500" kern="1200" dirty="0"/>
            <a:t> </a:t>
          </a:r>
          <a:r>
            <a:rPr lang="en-US" sz="1500" kern="1200" dirty="0" err="1"/>
            <a:t>menciptakan</a:t>
          </a:r>
          <a:r>
            <a:rPr lang="en-US" sz="1500" kern="1200" dirty="0"/>
            <a:t> </a:t>
          </a:r>
          <a:r>
            <a:rPr lang="en-US" sz="1500" kern="1200" dirty="0" err="1"/>
            <a:t>serta</a:t>
          </a:r>
          <a:r>
            <a:rPr lang="en-US" sz="1500" kern="1200" dirty="0"/>
            <a:t> </a:t>
          </a:r>
          <a:r>
            <a:rPr lang="en-US" sz="1500" kern="1200" dirty="0" err="1"/>
            <a:t>mengendalikan</a:t>
          </a:r>
          <a:r>
            <a:rPr lang="en-US" sz="1500" kern="1200" dirty="0"/>
            <a:t> </a:t>
          </a:r>
          <a:r>
            <a:rPr lang="en-US" sz="1500" kern="1200" dirty="0" err="1"/>
            <a:t>pengaksesan</a:t>
          </a:r>
          <a:r>
            <a:rPr lang="en-US" sz="1500" kern="1200" dirty="0"/>
            <a:t> basis data</a:t>
          </a:r>
        </a:p>
      </dsp:txBody>
      <dsp:txXfrm rot="-5400000">
        <a:off x="2753578" y="142235"/>
        <a:ext cx="4855893" cy="727532"/>
      </dsp:txXfrm>
    </dsp:sp>
    <dsp:sp modelId="{077B10ED-4A99-8C43-AAF4-4F1162C93EC3}">
      <dsp:nvSpPr>
        <dsp:cNvPr id="0" name=""/>
        <dsp:cNvSpPr/>
      </dsp:nvSpPr>
      <dsp:spPr>
        <a:xfrm>
          <a:off x="0" y="2095"/>
          <a:ext cx="2753578" cy="100781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800" kern="1200"/>
            <a:t>SQL sebagai </a:t>
          </a:r>
          <a:r>
            <a:rPr lang="id-ID" sz="1800" b="1" kern="1200"/>
            <a:t>bahasa administrasi basis data</a:t>
          </a:r>
          <a:endParaRPr lang="en-US" sz="1800" kern="1200" dirty="0"/>
        </a:p>
      </dsp:txBody>
      <dsp:txXfrm>
        <a:off x="49197" y="51292"/>
        <a:ext cx="2655184" cy="909417"/>
      </dsp:txXfrm>
    </dsp:sp>
    <dsp:sp modelId="{49FDA7FF-5A38-6F48-BFAA-AEF320AE990A}">
      <dsp:nvSpPr>
        <dsp:cNvPr id="0" name=""/>
        <dsp:cNvSpPr/>
      </dsp:nvSpPr>
      <dsp:spPr>
        <a:xfrm rot="5400000">
          <a:off x="4798079" y="-883422"/>
          <a:ext cx="806248" cy="4895251"/>
        </a:xfrm>
        <a:prstGeom prst="round2SameRect">
          <a:avLst/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 err="1"/>
            <a:t>Pengguna</a:t>
          </a:r>
          <a:r>
            <a:rPr lang="en-US" sz="1500" kern="1200" dirty="0"/>
            <a:t> </a:t>
          </a:r>
          <a:r>
            <a:rPr lang="en-US" sz="1500" kern="1200" dirty="0" err="1"/>
            <a:t>dapat</a:t>
          </a:r>
          <a:r>
            <a:rPr lang="en-US" sz="1500" kern="1200" dirty="0"/>
            <a:t> </a:t>
          </a:r>
          <a:r>
            <a:rPr lang="en-US" sz="1500" kern="1200" dirty="0" err="1"/>
            <a:t>memberikan</a:t>
          </a:r>
          <a:r>
            <a:rPr lang="en-US" sz="1500" kern="1200" dirty="0"/>
            <a:t> </a:t>
          </a:r>
          <a:r>
            <a:rPr lang="en-US" sz="1500" kern="1200" dirty="0" err="1"/>
            <a:t>perintah-perintah</a:t>
          </a:r>
          <a:r>
            <a:rPr lang="en-US" sz="1500" kern="1200" dirty="0"/>
            <a:t> </a:t>
          </a:r>
          <a:r>
            <a:rPr lang="en-US" sz="1500" kern="1200" dirty="0" err="1"/>
            <a:t>untuk</a:t>
          </a:r>
          <a:r>
            <a:rPr lang="en-US" sz="1500" kern="1200" dirty="0"/>
            <a:t> </a:t>
          </a:r>
          <a:r>
            <a:rPr lang="en-US" sz="1500" kern="1200" dirty="0" err="1"/>
            <a:t>mengakses</a:t>
          </a:r>
          <a:r>
            <a:rPr lang="en-US" sz="1500" kern="1200" dirty="0"/>
            <a:t> basis data </a:t>
          </a:r>
          <a:r>
            <a:rPr lang="en-US" sz="1500" kern="1200" dirty="0" err="1"/>
            <a:t>sesuai</a:t>
          </a:r>
          <a:r>
            <a:rPr lang="en-US" sz="1500" kern="1200" dirty="0"/>
            <a:t> </a:t>
          </a:r>
          <a:r>
            <a:rPr lang="en-US" sz="1500" kern="1200" dirty="0" err="1"/>
            <a:t>kebutuhan</a:t>
          </a:r>
          <a:r>
            <a:rPr lang="en-US" sz="1500" kern="1200" dirty="0"/>
            <a:t> </a:t>
          </a:r>
          <a:r>
            <a:rPr lang="en-US" sz="1500" kern="1200" dirty="0" err="1"/>
            <a:t>terutama</a:t>
          </a:r>
          <a:r>
            <a:rPr lang="en-US" sz="1500" kern="1200" dirty="0"/>
            <a:t> yang </a:t>
          </a:r>
          <a:r>
            <a:rPr lang="en-US" sz="1500" kern="1200" dirty="0" err="1"/>
            <a:t>diperlukan</a:t>
          </a:r>
          <a:r>
            <a:rPr lang="en-US" sz="1500" kern="1200" dirty="0"/>
            <a:t> </a:t>
          </a:r>
          <a:r>
            <a:rPr lang="en-US" sz="1500" kern="1200" dirty="0" err="1"/>
            <a:t>saat</a:t>
          </a:r>
          <a:r>
            <a:rPr lang="en-US" sz="1500" kern="1200" dirty="0"/>
            <a:t> </a:t>
          </a:r>
          <a:r>
            <a:rPr lang="en-US" sz="1500" kern="1200" dirty="0" err="1"/>
            <a:t>itu</a:t>
          </a:r>
          <a:endParaRPr lang="en-US" sz="1500" kern="1200" dirty="0"/>
        </a:p>
      </dsp:txBody>
      <dsp:txXfrm rot="-5400000">
        <a:off x="2753578" y="1200437"/>
        <a:ext cx="4855893" cy="727532"/>
      </dsp:txXfrm>
    </dsp:sp>
    <dsp:sp modelId="{42C2BD0E-6CA6-0E4C-90B0-58EF9D0C3B62}">
      <dsp:nvSpPr>
        <dsp:cNvPr id="0" name=""/>
        <dsp:cNvSpPr/>
      </dsp:nvSpPr>
      <dsp:spPr>
        <a:xfrm>
          <a:off x="0" y="1060297"/>
          <a:ext cx="2753578" cy="1007811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800" kern="1200"/>
            <a:t>SQL sebagai </a:t>
          </a:r>
          <a:r>
            <a:rPr lang="id-ID" sz="1800" b="1" kern="1200"/>
            <a:t>bahasa query interaktif</a:t>
          </a:r>
          <a:endParaRPr lang="en-US" sz="1800" kern="1200" dirty="0"/>
        </a:p>
      </dsp:txBody>
      <dsp:txXfrm>
        <a:off x="49197" y="1109494"/>
        <a:ext cx="2655184" cy="909417"/>
      </dsp:txXfrm>
    </dsp:sp>
    <dsp:sp modelId="{480C09FE-B4D4-C24B-8052-AA3A8D04CA2F}">
      <dsp:nvSpPr>
        <dsp:cNvPr id="0" name=""/>
        <dsp:cNvSpPr/>
      </dsp:nvSpPr>
      <dsp:spPr>
        <a:xfrm rot="5400000">
          <a:off x="4798079" y="174778"/>
          <a:ext cx="806248" cy="4895251"/>
        </a:xfrm>
        <a:prstGeom prst="round2SameRect">
          <a:avLst/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 err="1"/>
            <a:t>Pemrogram</a:t>
          </a:r>
          <a:r>
            <a:rPr lang="en-US" sz="1500" kern="1200" dirty="0"/>
            <a:t> </a:t>
          </a:r>
          <a:r>
            <a:rPr lang="en-US" sz="1500" kern="1200" dirty="0" err="1"/>
            <a:t>dapat</a:t>
          </a:r>
          <a:r>
            <a:rPr lang="en-US" sz="1500" kern="1200" dirty="0"/>
            <a:t> </a:t>
          </a:r>
          <a:r>
            <a:rPr lang="en-US" sz="1500" kern="1200" dirty="0" err="1"/>
            <a:t>menggunakan</a:t>
          </a:r>
          <a:r>
            <a:rPr lang="en-US" sz="1500" kern="1200" dirty="0"/>
            <a:t> </a:t>
          </a:r>
          <a:r>
            <a:rPr lang="en-US" sz="1500" kern="1200" dirty="0" err="1"/>
            <a:t>perintah-perintah</a:t>
          </a:r>
          <a:r>
            <a:rPr lang="en-US" sz="1500" kern="1200" dirty="0"/>
            <a:t> SQL </a:t>
          </a:r>
          <a:r>
            <a:rPr lang="en-US" sz="1500" kern="1200" dirty="0" err="1"/>
            <a:t>dalam</a:t>
          </a:r>
          <a:r>
            <a:rPr lang="en-US" sz="1500" kern="1200" dirty="0"/>
            <a:t> </a:t>
          </a:r>
          <a:r>
            <a:rPr lang="en-US" sz="1500" kern="1200" dirty="0" err="1"/>
            <a:t>aplikasi</a:t>
          </a:r>
          <a:r>
            <a:rPr lang="en-US" sz="1500" kern="1200" dirty="0"/>
            <a:t> yang </a:t>
          </a:r>
          <a:r>
            <a:rPr lang="en-US" sz="1500" kern="1200" dirty="0" err="1"/>
            <a:t>dibuat</a:t>
          </a:r>
          <a:r>
            <a:rPr lang="en-US" sz="1500" kern="1200" dirty="0"/>
            <a:t>, </a:t>
          </a:r>
          <a:r>
            <a:rPr lang="en-US" sz="1500" kern="1200" dirty="0" err="1"/>
            <a:t>guna</a:t>
          </a:r>
          <a:r>
            <a:rPr lang="en-US" sz="1500" kern="1200" dirty="0"/>
            <a:t> </a:t>
          </a:r>
          <a:r>
            <a:rPr lang="en-US" sz="1500" kern="1200" dirty="0" err="1"/>
            <a:t>mengakses</a:t>
          </a:r>
          <a:r>
            <a:rPr lang="en-US" sz="1500" kern="1200" dirty="0"/>
            <a:t> basis data </a:t>
          </a:r>
        </a:p>
      </dsp:txBody>
      <dsp:txXfrm rot="-5400000">
        <a:off x="2753578" y="2258637"/>
        <a:ext cx="4855893" cy="727532"/>
      </dsp:txXfrm>
    </dsp:sp>
    <dsp:sp modelId="{2C05232C-5B4F-EF4F-87EF-4F94B31F2FB5}">
      <dsp:nvSpPr>
        <dsp:cNvPr id="0" name=""/>
        <dsp:cNvSpPr/>
      </dsp:nvSpPr>
      <dsp:spPr>
        <a:xfrm>
          <a:off x="0" y="2118498"/>
          <a:ext cx="2753578" cy="1007811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800" kern="1200"/>
            <a:t>SQL sebagai </a:t>
          </a:r>
          <a:r>
            <a:rPr lang="id-ID" sz="1800" b="1" kern="1200"/>
            <a:t>bahasa pemrograman basis data</a:t>
          </a:r>
          <a:endParaRPr lang="en-US" sz="1800" kern="1200" dirty="0"/>
        </a:p>
      </dsp:txBody>
      <dsp:txXfrm>
        <a:off x="49197" y="2167695"/>
        <a:ext cx="2655184" cy="909417"/>
      </dsp:txXfrm>
    </dsp:sp>
    <dsp:sp modelId="{D4C9172E-D99B-5146-8B8C-FED2F4697F77}">
      <dsp:nvSpPr>
        <dsp:cNvPr id="0" name=""/>
        <dsp:cNvSpPr/>
      </dsp:nvSpPr>
      <dsp:spPr>
        <a:xfrm rot="5400000">
          <a:off x="4798079" y="1232980"/>
          <a:ext cx="806248" cy="4895251"/>
        </a:xfrm>
        <a:prstGeom prst="round2Same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Char char="•"/>
          </a:pPr>
          <a:r>
            <a:rPr lang="id-ID" altLang="en-US" sz="1500" kern="1200">
              <a:latin typeface="Calibri" panose="020F0502020204030204"/>
              <a:ea typeface="+mn-ea"/>
              <a:cs typeface="+mn-cs"/>
            </a:rPr>
            <a:t>Klien dapat menjalankan aplikasi yang mengakses Basis data yang ada di server</a:t>
          </a:r>
          <a:endParaRPr lang="en-US" sz="1500" kern="1200" dirty="0">
            <a:latin typeface="Calibri" panose="020F0502020204030204"/>
            <a:ea typeface="+mn-ea"/>
            <a:cs typeface="+mn-cs"/>
          </a:endParaRPr>
        </a:p>
      </dsp:txBody>
      <dsp:txXfrm rot="-5400000">
        <a:off x="2753578" y="3316839"/>
        <a:ext cx="4855893" cy="727532"/>
      </dsp:txXfrm>
    </dsp:sp>
    <dsp:sp modelId="{2242DFC7-884D-9E41-AC36-6306986A8AC7}">
      <dsp:nvSpPr>
        <dsp:cNvPr id="0" name=""/>
        <dsp:cNvSpPr/>
      </dsp:nvSpPr>
      <dsp:spPr>
        <a:xfrm>
          <a:off x="0" y="3176700"/>
          <a:ext cx="2753578" cy="1007811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800" kern="1200"/>
            <a:t>SQL sebagai </a:t>
          </a:r>
          <a:r>
            <a:rPr lang="id-ID" sz="1800" b="1" kern="1200"/>
            <a:t>bahasa klien/</a:t>
          </a:r>
          <a:endParaRPr lang="en-US" sz="1800" kern="1200" dirty="0"/>
        </a:p>
      </dsp:txBody>
      <dsp:txXfrm>
        <a:off x="49197" y="3225897"/>
        <a:ext cx="2655184" cy="90941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96AB9D-D4C5-BB4C-8354-E1694B0B8F31}">
      <dsp:nvSpPr>
        <dsp:cNvPr id="0" name=""/>
        <dsp:cNvSpPr/>
      </dsp:nvSpPr>
      <dsp:spPr>
        <a:xfrm>
          <a:off x="435176" y="-5840"/>
          <a:ext cx="4371207" cy="4371207"/>
        </a:xfrm>
        <a:prstGeom prst="circularArrow">
          <a:avLst>
            <a:gd name="adj1" fmla="val 5274"/>
            <a:gd name="adj2" fmla="val 312630"/>
            <a:gd name="adj3" fmla="val 14285958"/>
            <a:gd name="adj4" fmla="val 17093259"/>
            <a:gd name="adj5" fmla="val 5477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E90117-8733-7A40-8FFE-3C57EF0E8BD3}">
      <dsp:nvSpPr>
        <dsp:cNvPr id="0" name=""/>
        <dsp:cNvSpPr/>
      </dsp:nvSpPr>
      <dsp:spPr>
        <a:xfrm>
          <a:off x="1817142" y="541"/>
          <a:ext cx="1607275" cy="80363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Pernyataan</a:t>
          </a:r>
          <a:endParaRPr lang="en-US" sz="2000" kern="1200" dirty="0"/>
        </a:p>
      </dsp:txBody>
      <dsp:txXfrm>
        <a:off x="1856372" y="39771"/>
        <a:ext cx="1528815" cy="725177"/>
      </dsp:txXfrm>
    </dsp:sp>
    <dsp:sp modelId="{F3098C1D-2966-F949-AB2C-6B42181FD39E}">
      <dsp:nvSpPr>
        <dsp:cNvPr id="0" name=""/>
        <dsp:cNvSpPr/>
      </dsp:nvSpPr>
      <dsp:spPr>
        <a:xfrm>
          <a:off x="3352873" y="887195"/>
          <a:ext cx="1607275" cy="803637"/>
        </a:xfrm>
        <a:prstGeom prst="round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Nama</a:t>
          </a:r>
        </a:p>
      </dsp:txBody>
      <dsp:txXfrm>
        <a:off x="3392103" y="926425"/>
        <a:ext cx="1528815" cy="725177"/>
      </dsp:txXfrm>
    </dsp:sp>
    <dsp:sp modelId="{0CD248F4-E0E3-0342-BAF1-B9113646BD3E}">
      <dsp:nvSpPr>
        <dsp:cNvPr id="0" name=""/>
        <dsp:cNvSpPr/>
      </dsp:nvSpPr>
      <dsp:spPr>
        <a:xfrm>
          <a:off x="3352873" y="2660504"/>
          <a:ext cx="1607275" cy="803637"/>
        </a:xfrm>
        <a:prstGeom prst="round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Tipe</a:t>
          </a:r>
          <a:r>
            <a:rPr lang="en-US" sz="2000" kern="1200" dirty="0"/>
            <a:t> Data</a:t>
          </a:r>
        </a:p>
      </dsp:txBody>
      <dsp:txXfrm>
        <a:off x="3392103" y="2699734"/>
        <a:ext cx="1528815" cy="725177"/>
      </dsp:txXfrm>
    </dsp:sp>
    <dsp:sp modelId="{3DC2A76B-CD06-3B47-AEFF-CC765F18739E}">
      <dsp:nvSpPr>
        <dsp:cNvPr id="0" name=""/>
        <dsp:cNvSpPr/>
      </dsp:nvSpPr>
      <dsp:spPr>
        <a:xfrm>
          <a:off x="1817142" y="3547159"/>
          <a:ext cx="1607275" cy="803637"/>
        </a:xfrm>
        <a:prstGeom prst="round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Konstanta</a:t>
          </a:r>
          <a:endParaRPr lang="en-US" sz="2000" kern="1200" dirty="0"/>
        </a:p>
      </dsp:txBody>
      <dsp:txXfrm>
        <a:off x="1856372" y="3586389"/>
        <a:ext cx="1528815" cy="725177"/>
      </dsp:txXfrm>
    </dsp:sp>
    <dsp:sp modelId="{33C3C9A1-BC9A-A44B-B792-191E0080FBA5}">
      <dsp:nvSpPr>
        <dsp:cNvPr id="0" name=""/>
        <dsp:cNvSpPr/>
      </dsp:nvSpPr>
      <dsp:spPr>
        <a:xfrm>
          <a:off x="281411" y="2660504"/>
          <a:ext cx="1607275" cy="803637"/>
        </a:xfrm>
        <a:prstGeom prst="round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Ekspresi</a:t>
          </a:r>
          <a:endParaRPr lang="en-US" sz="2000" kern="1200" dirty="0"/>
        </a:p>
      </dsp:txBody>
      <dsp:txXfrm>
        <a:off x="320641" y="2699734"/>
        <a:ext cx="1528815" cy="725177"/>
      </dsp:txXfrm>
    </dsp:sp>
    <dsp:sp modelId="{96A4591C-6F4A-1C46-8C1D-EF07EEF0F468}">
      <dsp:nvSpPr>
        <dsp:cNvPr id="0" name=""/>
        <dsp:cNvSpPr/>
      </dsp:nvSpPr>
      <dsp:spPr>
        <a:xfrm>
          <a:off x="281411" y="887195"/>
          <a:ext cx="1607275" cy="803637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Fungsi</a:t>
          </a:r>
          <a:r>
            <a:rPr lang="en-US" sz="2000" kern="1200" dirty="0"/>
            <a:t> </a:t>
          </a:r>
          <a:r>
            <a:rPr lang="en-US" sz="2000" kern="1200" dirty="0" err="1"/>
            <a:t>Bawaan</a:t>
          </a:r>
          <a:endParaRPr lang="en-US" sz="2000" kern="1200" dirty="0"/>
        </a:p>
      </dsp:txBody>
      <dsp:txXfrm>
        <a:off x="320641" y="926425"/>
        <a:ext cx="1528815" cy="72517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77392D-F0B7-204E-86B1-AC754B9AA1AD}">
      <dsp:nvSpPr>
        <dsp:cNvPr id="0" name=""/>
        <dsp:cNvSpPr/>
      </dsp:nvSpPr>
      <dsp:spPr>
        <a:xfrm>
          <a:off x="5493" y="120446"/>
          <a:ext cx="2105986" cy="51299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altLang="en-US" sz="1400" kern="1200" dirty="0"/>
            <a:t>Data </a:t>
          </a:r>
          <a:r>
            <a:rPr lang="id-ID" altLang="en-US" sz="1400" kern="1200" dirty="0" err="1"/>
            <a:t>Definition</a:t>
          </a:r>
          <a:r>
            <a:rPr lang="id-ID" altLang="en-US" sz="1400" kern="1200" dirty="0"/>
            <a:t> </a:t>
          </a:r>
          <a:r>
            <a:rPr lang="id-ID" altLang="en-US" sz="1400" kern="1200" dirty="0" err="1"/>
            <a:t>Language</a:t>
          </a:r>
          <a:r>
            <a:rPr lang="id-ID" altLang="en-US" sz="1400" kern="1200" dirty="0"/>
            <a:t> (DDL)</a:t>
          </a:r>
          <a:endParaRPr lang="en-US" sz="1400" kern="1200" dirty="0"/>
        </a:p>
      </dsp:txBody>
      <dsp:txXfrm>
        <a:off x="5493" y="120446"/>
        <a:ext cx="2105986" cy="512998"/>
      </dsp:txXfrm>
    </dsp:sp>
    <dsp:sp modelId="{26B78605-D911-214B-A84A-1E74358D66AF}">
      <dsp:nvSpPr>
        <dsp:cNvPr id="0" name=""/>
        <dsp:cNvSpPr/>
      </dsp:nvSpPr>
      <dsp:spPr>
        <a:xfrm>
          <a:off x="5493" y="633444"/>
          <a:ext cx="2105986" cy="1862654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1400" kern="1200" dirty="0"/>
            <a:t>Untuk mendefinisikan objek-objek basis data, tabel, atribut, batasan-batasan </a:t>
          </a:r>
          <a:r>
            <a:rPr lang="id-ID" sz="1400" kern="1200" dirty="0" err="1"/>
            <a:t>thd</a:t>
          </a:r>
          <a:r>
            <a:rPr lang="id-ID" sz="1400" kern="1200" dirty="0"/>
            <a:t> atribut, serta hubungan antar tabel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1400" kern="1200"/>
            <a:t>Meliputi : CREATE, ALTER, DROP</a:t>
          </a:r>
          <a:endParaRPr lang="id-ID" sz="1400" kern="1200" dirty="0"/>
        </a:p>
      </dsp:txBody>
      <dsp:txXfrm>
        <a:off x="5493" y="633444"/>
        <a:ext cx="2105986" cy="1862654"/>
      </dsp:txXfrm>
    </dsp:sp>
    <dsp:sp modelId="{831FD18F-332E-AC49-A02E-0B38D0FFFFB6}">
      <dsp:nvSpPr>
        <dsp:cNvPr id="0" name=""/>
        <dsp:cNvSpPr/>
      </dsp:nvSpPr>
      <dsp:spPr>
        <a:xfrm>
          <a:off x="2406318" y="120446"/>
          <a:ext cx="2105986" cy="512998"/>
        </a:xfrm>
        <a:prstGeom prst="rect">
          <a:avLst/>
        </a:prstGeom>
        <a:solidFill>
          <a:schemeClr val="accent3">
            <a:hueOff val="677650"/>
            <a:satOff val="25000"/>
            <a:lumOff val="-3676"/>
            <a:alphaOff val="0"/>
          </a:schemeClr>
        </a:solidFill>
        <a:ln w="12700" cap="flat" cmpd="sng" algn="ctr">
          <a:solidFill>
            <a:schemeClr val="accent3">
              <a:hueOff val="677650"/>
              <a:satOff val="25000"/>
              <a:lumOff val="-36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b="1" kern="1200" dirty="0">
              <a:latin typeface="+mn-lt"/>
              <a:cs typeface="+mn-cs"/>
            </a:rPr>
            <a:t>Data </a:t>
          </a:r>
          <a:r>
            <a:rPr lang="id-ID" sz="1400" b="1" kern="1200" dirty="0" err="1">
              <a:latin typeface="+mn-lt"/>
              <a:cs typeface="+mn-cs"/>
            </a:rPr>
            <a:t>Control</a:t>
          </a:r>
          <a:r>
            <a:rPr lang="id-ID" sz="1400" b="1" kern="1200" dirty="0">
              <a:latin typeface="+mn-lt"/>
              <a:cs typeface="+mn-cs"/>
            </a:rPr>
            <a:t> </a:t>
          </a:r>
          <a:r>
            <a:rPr lang="id-ID" sz="1400" b="1" kern="1200" dirty="0" err="1">
              <a:latin typeface="+mn-lt"/>
              <a:cs typeface="+mn-cs"/>
            </a:rPr>
            <a:t>Language</a:t>
          </a:r>
          <a:r>
            <a:rPr lang="id-ID" sz="1400" b="1" kern="1200" dirty="0">
              <a:latin typeface="+mn-lt"/>
              <a:cs typeface="+mn-cs"/>
            </a:rPr>
            <a:t> (DCL)</a:t>
          </a:r>
          <a:endParaRPr lang="en-US" sz="1400" kern="1200" dirty="0"/>
        </a:p>
      </dsp:txBody>
      <dsp:txXfrm>
        <a:off x="2406318" y="120446"/>
        <a:ext cx="2105986" cy="512998"/>
      </dsp:txXfrm>
    </dsp:sp>
    <dsp:sp modelId="{6E2AF574-053A-144B-AEFF-52890515BE2B}">
      <dsp:nvSpPr>
        <dsp:cNvPr id="0" name=""/>
        <dsp:cNvSpPr/>
      </dsp:nvSpPr>
      <dsp:spPr>
        <a:xfrm>
          <a:off x="2406318" y="633444"/>
          <a:ext cx="2105986" cy="1862654"/>
        </a:xfrm>
        <a:prstGeom prst="rect">
          <a:avLst/>
        </a:prstGeom>
        <a:solidFill>
          <a:schemeClr val="accent3">
            <a:tint val="40000"/>
            <a:alpha val="90000"/>
            <a:hueOff val="507285"/>
            <a:satOff val="25000"/>
            <a:lumOff val="445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507285"/>
              <a:satOff val="25000"/>
              <a:lumOff val="44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itchFamily="34" charset="0"/>
            <a:buChar char="•"/>
          </a:pPr>
          <a:r>
            <a:rPr lang="id-ID" sz="1400" kern="1200" dirty="0">
              <a:latin typeface="+mn-lt"/>
              <a:cs typeface="+mn-cs"/>
            </a:rPr>
            <a:t>Untuk mengendalikan </a:t>
          </a:r>
          <a:r>
            <a:rPr lang="id-ID" sz="1400" kern="1200" dirty="0" err="1">
              <a:latin typeface="+mn-lt"/>
              <a:cs typeface="+mn-cs"/>
            </a:rPr>
            <a:t>pengaksesan</a:t>
          </a:r>
          <a:r>
            <a:rPr lang="id-ID" sz="1400" kern="1200" dirty="0">
              <a:latin typeface="+mn-lt"/>
              <a:cs typeface="+mn-cs"/>
            </a:rPr>
            <a:t> data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1400" kern="1200">
              <a:latin typeface="+mn-lt"/>
              <a:cs typeface="+mn-cs"/>
            </a:rPr>
            <a:t>Meliputi : GRANT, REVOKE, LOCK TABLE</a:t>
          </a:r>
          <a:endParaRPr lang="id-ID" sz="1400" kern="1200" dirty="0">
            <a:latin typeface="+mn-lt"/>
            <a:cs typeface="+mn-cs"/>
          </a:endParaRPr>
        </a:p>
      </dsp:txBody>
      <dsp:txXfrm>
        <a:off x="2406318" y="633444"/>
        <a:ext cx="2105986" cy="1862654"/>
      </dsp:txXfrm>
    </dsp:sp>
    <dsp:sp modelId="{24CBA324-AD2B-2349-8D64-D5C75C43CD06}">
      <dsp:nvSpPr>
        <dsp:cNvPr id="0" name=""/>
        <dsp:cNvSpPr/>
      </dsp:nvSpPr>
      <dsp:spPr>
        <a:xfrm>
          <a:off x="4807142" y="120446"/>
          <a:ext cx="2105986" cy="512998"/>
        </a:xfrm>
        <a:prstGeom prst="rect">
          <a:avLst/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altLang="en-US" sz="1400" kern="1200" dirty="0"/>
            <a:t>Data </a:t>
          </a:r>
          <a:r>
            <a:rPr lang="id-ID" altLang="en-US" sz="1400" kern="1200" dirty="0" err="1"/>
            <a:t>Manipulation</a:t>
          </a:r>
          <a:r>
            <a:rPr lang="id-ID" altLang="en-US" sz="1400" kern="1200" dirty="0"/>
            <a:t> </a:t>
          </a:r>
          <a:r>
            <a:rPr lang="id-ID" altLang="en-US" sz="1400" kern="1200" dirty="0" err="1"/>
            <a:t>Language</a:t>
          </a:r>
          <a:r>
            <a:rPr lang="id-ID" altLang="en-US" sz="1400" kern="1200" dirty="0"/>
            <a:t> (DML)</a:t>
          </a:r>
          <a:endParaRPr lang="en-US" sz="1400" kern="1200" dirty="0"/>
        </a:p>
      </dsp:txBody>
      <dsp:txXfrm>
        <a:off x="4807142" y="120446"/>
        <a:ext cx="2105986" cy="512998"/>
      </dsp:txXfrm>
    </dsp:sp>
    <dsp:sp modelId="{3DC702DD-727F-0346-AD26-290C2D373D22}">
      <dsp:nvSpPr>
        <dsp:cNvPr id="0" name=""/>
        <dsp:cNvSpPr/>
      </dsp:nvSpPr>
      <dsp:spPr>
        <a:xfrm>
          <a:off x="4807142" y="633444"/>
          <a:ext cx="2105986" cy="1862654"/>
        </a:xfrm>
        <a:prstGeom prst="rect">
          <a:avLst/>
        </a:prstGeom>
        <a:solidFill>
          <a:schemeClr val="accent3">
            <a:tint val="40000"/>
            <a:alpha val="90000"/>
            <a:hueOff val="1014570"/>
            <a:satOff val="50000"/>
            <a:lumOff val="89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14570"/>
              <a:satOff val="50000"/>
              <a:lumOff val="8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1400" kern="1200" dirty="0"/>
            <a:t>Untuk memanipulasi data dalam basis data</a:t>
          </a: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1400" kern="1200"/>
            <a:t>Misal: untuk pengambilan, pemasukan, pengubahan dan penghapusan.</a:t>
          </a:r>
          <a:endParaRPr lang="id-ID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1400" kern="1200"/>
            <a:t>Meliputi: </a:t>
          </a:r>
          <a:r>
            <a:rPr lang="id-ID" sz="1400" b="1" kern="1200"/>
            <a:t>SELECT, INSERT, DELETE, UPDATE</a:t>
          </a:r>
          <a:endParaRPr lang="id-ID" sz="1400" b="1" kern="1200" dirty="0"/>
        </a:p>
      </dsp:txBody>
      <dsp:txXfrm>
        <a:off x="4807142" y="633444"/>
        <a:ext cx="2105986" cy="1862654"/>
      </dsp:txXfrm>
    </dsp:sp>
    <dsp:sp modelId="{C48FD676-19C0-354E-9E86-2D8C3B4DA318}">
      <dsp:nvSpPr>
        <dsp:cNvPr id="0" name=""/>
        <dsp:cNvSpPr/>
      </dsp:nvSpPr>
      <dsp:spPr>
        <a:xfrm>
          <a:off x="7207966" y="120446"/>
          <a:ext cx="2105986" cy="512998"/>
        </a:xfrm>
        <a:prstGeom prst="rect">
          <a:avLst/>
        </a:prstGeom>
        <a:solidFill>
          <a:schemeClr val="accent3">
            <a:hueOff val="2032949"/>
            <a:satOff val="75000"/>
            <a:lumOff val="-11029"/>
            <a:alphaOff val="0"/>
          </a:schemeClr>
        </a:solidFill>
        <a:ln w="12700" cap="flat" cmpd="sng" algn="ctr">
          <a:solidFill>
            <a:schemeClr val="accent3">
              <a:hueOff val="2032949"/>
              <a:satOff val="75000"/>
              <a:lumOff val="-1102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b="1" kern="1200" dirty="0">
              <a:latin typeface="+mn-lt"/>
              <a:cs typeface="+mn-cs"/>
            </a:rPr>
            <a:t>Pengendali Transaksi</a:t>
          </a:r>
          <a:endParaRPr lang="id-ID" altLang="en-US" sz="1400" kern="1200" dirty="0"/>
        </a:p>
      </dsp:txBody>
      <dsp:txXfrm>
        <a:off x="7207966" y="120446"/>
        <a:ext cx="2105986" cy="512998"/>
      </dsp:txXfrm>
    </dsp:sp>
    <dsp:sp modelId="{B45B7BCB-8449-5E4B-AC49-286968B04E82}">
      <dsp:nvSpPr>
        <dsp:cNvPr id="0" name=""/>
        <dsp:cNvSpPr/>
      </dsp:nvSpPr>
      <dsp:spPr>
        <a:xfrm>
          <a:off x="7207966" y="633444"/>
          <a:ext cx="2105986" cy="1862654"/>
        </a:xfrm>
        <a:prstGeom prst="rect">
          <a:avLst/>
        </a:prstGeom>
        <a:solidFill>
          <a:schemeClr val="accent3">
            <a:tint val="40000"/>
            <a:alpha val="90000"/>
            <a:hueOff val="1521856"/>
            <a:satOff val="75000"/>
            <a:lumOff val="1334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521856"/>
              <a:satOff val="75000"/>
              <a:lumOff val="133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1400" kern="1200" dirty="0">
              <a:latin typeface="+mn-lt"/>
              <a:cs typeface="+mn-cs"/>
            </a:rPr>
            <a:t>Untuk mengendalikan pengeksekusian transaksi</a:t>
          </a:r>
          <a:endParaRPr lang="id-ID" alt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1400" kern="1200">
              <a:latin typeface="+mn-lt"/>
              <a:cs typeface="+mn-cs"/>
            </a:rPr>
            <a:t>Meliputi : COMMIT, ROLLBACK</a:t>
          </a:r>
          <a:endParaRPr lang="id-ID" sz="1400" kern="1200" dirty="0">
            <a:latin typeface="+mn-lt"/>
            <a:cs typeface="+mn-cs"/>
          </a:endParaRPr>
        </a:p>
      </dsp:txBody>
      <dsp:txXfrm>
        <a:off x="7207966" y="633444"/>
        <a:ext cx="2105986" cy="1862654"/>
      </dsp:txXfrm>
    </dsp:sp>
    <dsp:sp modelId="{54D50515-99C0-CD4F-B115-5B6B4FE1857C}">
      <dsp:nvSpPr>
        <dsp:cNvPr id="0" name=""/>
        <dsp:cNvSpPr/>
      </dsp:nvSpPr>
      <dsp:spPr>
        <a:xfrm>
          <a:off x="9608790" y="120446"/>
          <a:ext cx="2105986" cy="512998"/>
        </a:xfrm>
        <a:prstGeom prst="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b="1" kern="1200" dirty="0">
              <a:latin typeface="+mn-lt"/>
              <a:cs typeface="+mn-cs"/>
            </a:rPr>
            <a:t>Pengendali </a:t>
          </a:r>
          <a:r>
            <a:rPr lang="id-ID" sz="1400" b="1" kern="1200" dirty="0" err="1">
              <a:latin typeface="+mn-lt"/>
              <a:cs typeface="+mn-cs"/>
            </a:rPr>
            <a:t>Programatik</a:t>
          </a:r>
          <a:endParaRPr lang="id-ID" altLang="en-US" sz="1400" kern="1200" dirty="0"/>
        </a:p>
      </dsp:txBody>
      <dsp:txXfrm>
        <a:off x="9608790" y="120446"/>
        <a:ext cx="2105986" cy="512998"/>
      </dsp:txXfrm>
    </dsp:sp>
    <dsp:sp modelId="{CCC12B5F-67B4-4F40-9C4C-993D1C3B74CC}">
      <dsp:nvSpPr>
        <dsp:cNvPr id="0" name=""/>
        <dsp:cNvSpPr/>
      </dsp:nvSpPr>
      <dsp:spPr>
        <a:xfrm>
          <a:off x="9608790" y="633444"/>
          <a:ext cx="2105986" cy="1862654"/>
        </a:xfrm>
        <a:prstGeom prst="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altLang="en-US" sz="1400" kern="1200" dirty="0"/>
            <a:t>Mencakup pernyataan yang berhubungan dengan pemanfaatan SQL dalam bahasa lain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altLang="en-US" sz="1400" kern="1200"/>
            <a:t>Meliputi : </a:t>
          </a:r>
          <a:r>
            <a:rPr lang="id-ID" altLang="en-US" sz="1400" kern="1200">
              <a:latin typeface="Arial" panose="020B0604020202020204" pitchFamily="34" charset="0"/>
            </a:rPr>
            <a:t>DECLARE, FETCH, OPEN, CLOSE</a:t>
          </a:r>
          <a:endParaRPr lang="id-ID" altLang="en-US" sz="1400" kern="1200" dirty="0"/>
        </a:p>
      </dsp:txBody>
      <dsp:txXfrm>
        <a:off x="9608790" y="633444"/>
        <a:ext cx="2105986" cy="18626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F782D1-BF4E-5941-B787-F9B785F61973}">
      <dsp:nvSpPr>
        <dsp:cNvPr id="0" name=""/>
        <dsp:cNvSpPr/>
      </dsp:nvSpPr>
      <dsp:spPr>
        <a:xfrm>
          <a:off x="0" y="27893"/>
          <a:ext cx="3017961" cy="181077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/>
            <a:t>DDL untuk </a:t>
          </a:r>
          <a:r>
            <a:rPr lang="id-ID" sz="2400" kern="1200" dirty="0" err="1"/>
            <a:t>database</a:t>
          </a:r>
          <a:endParaRPr lang="en-US" sz="2400" kern="1200" dirty="0"/>
        </a:p>
      </dsp:txBody>
      <dsp:txXfrm>
        <a:off x="0" y="27893"/>
        <a:ext cx="3017961" cy="1810777"/>
      </dsp:txXfrm>
    </dsp:sp>
    <dsp:sp modelId="{F3873C5B-2204-FD49-95AF-7A65F0A01638}">
      <dsp:nvSpPr>
        <dsp:cNvPr id="0" name=""/>
        <dsp:cNvSpPr/>
      </dsp:nvSpPr>
      <dsp:spPr>
        <a:xfrm>
          <a:off x="3319758" y="27893"/>
          <a:ext cx="3017961" cy="1810777"/>
        </a:xfrm>
        <a:prstGeom prst="rect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/>
            <a:t>DDL untuk Tabel</a:t>
          </a:r>
          <a:endParaRPr lang="en-US" sz="2400" kern="1200" dirty="0"/>
        </a:p>
      </dsp:txBody>
      <dsp:txXfrm>
        <a:off x="3319758" y="27893"/>
        <a:ext cx="3017961" cy="1810777"/>
      </dsp:txXfrm>
    </dsp:sp>
    <dsp:sp modelId="{5A6D657E-FF31-224C-B014-5E97D161BD6A}">
      <dsp:nvSpPr>
        <dsp:cNvPr id="0" name=""/>
        <dsp:cNvSpPr/>
      </dsp:nvSpPr>
      <dsp:spPr>
        <a:xfrm>
          <a:off x="6639516" y="27893"/>
          <a:ext cx="3017961" cy="1810777"/>
        </a:xfrm>
        <a:prstGeom prst="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/>
            <a:t>DDL untuk View</a:t>
          </a:r>
          <a:endParaRPr lang="en-US" sz="2400" kern="1200" dirty="0"/>
        </a:p>
      </dsp:txBody>
      <dsp:txXfrm>
        <a:off x="6639516" y="27893"/>
        <a:ext cx="3017961" cy="1810777"/>
      </dsp:txXfrm>
    </dsp:sp>
    <dsp:sp modelId="{3DD3BABC-285C-7F4B-BDCA-4E039CA5DB72}">
      <dsp:nvSpPr>
        <dsp:cNvPr id="0" name=""/>
        <dsp:cNvSpPr/>
      </dsp:nvSpPr>
      <dsp:spPr>
        <a:xfrm>
          <a:off x="1659879" y="2140466"/>
          <a:ext cx="3017961" cy="1810777"/>
        </a:xfrm>
        <a:prstGeom prst="rect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/>
            <a:t>DDL untuk </a:t>
          </a:r>
          <a:r>
            <a:rPr lang="id-ID" sz="2400" kern="1200" dirty="0" err="1"/>
            <a:t>Trigger</a:t>
          </a:r>
          <a:r>
            <a:rPr lang="id-ID" sz="2400" kern="1200" dirty="0"/>
            <a:t> / </a:t>
          </a:r>
          <a:r>
            <a:rPr lang="id-ID" sz="2400" kern="1200" dirty="0" err="1"/>
            <a:t>stored</a:t>
          </a:r>
          <a:r>
            <a:rPr lang="id-ID" sz="2400" kern="1200" dirty="0"/>
            <a:t> </a:t>
          </a:r>
          <a:r>
            <a:rPr lang="id-ID" sz="2400" kern="1200" dirty="0" err="1"/>
            <a:t>procedure</a:t>
          </a:r>
          <a:endParaRPr lang="en-US" sz="2400" kern="1200" dirty="0"/>
        </a:p>
      </dsp:txBody>
      <dsp:txXfrm>
        <a:off x="1659879" y="2140466"/>
        <a:ext cx="3017961" cy="1810777"/>
      </dsp:txXfrm>
    </dsp:sp>
    <dsp:sp modelId="{F5D29A95-9BA3-C04A-BE3B-24E812BCA428}">
      <dsp:nvSpPr>
        <dsp:cNvPr id="0" name=""/>
        <dsp:cNvSpPr/>
      </dsp:nvSpPr>
      <dsp:spPr>
        <a:xfrm>
          <a:off x="4979637" y="2140466"/>
          <a:ext cx="3017961" cy="1810777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/>
            <a:t>DDL untuk Index</a:t>
          </a:r>
          <a:endParaRPr lang="en-US" sz="2400" kern="1200" dirty="0"/>
        </a:p>
      </dsp:txBody>
      <dsp:txXfrm>
        <a:off x="4979637" y="2140466"/>
        <a:ext cx="3017961" cy="18107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40F27-7125-4BEE-BC7E-D6804085B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5CFEF2-DCFD-4613-98D5-E7190A48D5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AFDE8-2BC0-41B7-BB9E-090CF26D8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6AF96-789B-46E2-8CE4-E325D737B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FD6D7-5518-42A2-A71B-CDF33E0E1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3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7C31A-B41F-4860-BBBE-8759BCF10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9965E4-5EBC-4997-BA64-8AB2D5A6A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28DB5-A6EC-4596-A3B9-778F45A86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AA00A-729D-45E5-BCBC-3A4361ECE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0DC7-513B-4C6F-A39E-D15E72A58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605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DBA02F-A8BE-4209-98F5-86580D477C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C1231D-B799-4212-8692-26187934FB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26FBF-1D04-4171-815B-68094073F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1037E-5DAE-422A-944C-8B1BA6BD5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5AC95-A4B4-4F9C-9D86-1BF18EC58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E5F18-6CCC-4DC6-8E97-D44178408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3C851-E733-464E-8F2E-AE713A8DD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C7413-A0F4-4F48-A9A3-F7812CC40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E3D57-C725-4CD3-A5F1-B9C3465B3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C1F16-A3FC-4657-921B-E5B58B59F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7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BD4C6-4311-4519-BEDA-F37A8262F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A74F8-9E44-4DFB-980E-9189C47B0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A0F84-6598-4D9A-94CD-2E92C504B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22EB9-65B2-413C-A6A7-E315CD1A9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1D21B-B62D-47FD-9DB0-C4333D402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73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0897A-40C9-40B0-ADA7-62817AD5B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83940-CC8F-4568-BDCD-9A91E65D9A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353F6B-96D6-403C-92D3-EB0DD4C66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682DFD-9729-4C31-AE1D-806E6A01D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5D97E-616A-4329-982A-595C550A1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408DDE-85E6-4368-983A-950A54917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16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0DBA3-71FF-448E-85D5-7F6EDC100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5356A5-EA06-4E3B-B14A-150D917F3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E314A2-FEC2-4CF6-889C-B5F25032B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4578B8-60EE-4498-A253-79C16BD3C4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BF6FB5-B4B4-434C-9D0E-CC6238117F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5AABAE-DE6A-4307-B33A-AD456A157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CAEF22-AFF6-4A42-BBA1-B59BD796B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C20C8-48ED-4DA2-B700-5F9A466BD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66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FC81F-7F49-4CC1-BCCA-9971D1FC3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0DF540-7C6E-4F50-ADC6-7713FB912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AD7CC5-B685-47B4-B7FD-903AD695E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5851BC-2A63-4324-BF66-78712F4B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438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224D51-EB2A-4D5C-A4C4-6BC95D34C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DDBA61-B9AE-4CFB-AD7A-6A791B6EB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5BA10A-6C70-4E98-80C9-41F02AAF2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96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A1C15-BEDD-4E29-80B4-ACC4D5312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91972-38E0-4D9C-B265-DCC7FDDF1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4B7AE5-9CAA-4337-B481-5808161E4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963474-CE4A-47A1-AA34-BD843810C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04194-E04C-4570-9533-20D093C44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51B9A8-D518-4D33-8E69-B99B0B5CB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D1907-FDA9-408A-BAB7-20DB4CE0D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772548-8922-4FA7-941E-170B2A76FB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288904-F9D4-4A1C-B769-D1C3432024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24DA9-E059-446C-83BE-33362AF71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20AD09-079F-471A-BBDE-F4753DB7B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72C9E3-511F-4BC9-A97C-DA39AF626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0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3B63AB-2198-41C0-9405-8B362BA6A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94DC1-7D80-4813-9110-B3729ADE3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0E7D6-E5E7-4096-B4CF-89891B90CB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85C4E-30A1-49DE-88B5-053893D6DAB3}" type="datetimeFigureOut">
              <a:rPr lang="en-US" smtClean="0"/>
              <a:t>10/31/2022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1AAEF-A4AA-4133-99B9-9DC91815F2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5CE77-8CDC-48CE-85AB-2A410EC0D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2D14C-3D78-49B9-B7FA-30BBFB923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449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orafaq.com/wiki/ROWID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em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3.xml"/><Relationship Id="rId5" Type="http://schemas.openxmlformats.org/officeDocument/2006/relationships/image" Target="../media/image5.png"/><Relationship Id="rId10" Type="http://schemas.microsoft.com/office/2007/relationships/diagramDrawing" Target="../diagrams/drawing3.xml"/><Relationship Id="rId4" Type="http://schemas.openxmlformats.org/officeDocument/2006/relationships/image" Target="../media/image4.emf"/><Relationship Id="rId9" Type="http://schemas.openxmlformats.org/officeDocument/2006/relationships/diagramColors" Target="../diagrams/colors3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6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5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5.xml"/><Relationship Id="rId5" Type="http://schemas.openxmlformats.org/officeDocument/2006/relationships/image" Target="../media/image5.png"/><Relationship Id="rId10" Type="http://schemas.microsoft.com/office/2007/relationships/diagramDrawing" Target="../diagrams/drawing5.xml"/><Relationship Id="rId4" Type="http://schemas.openxmlformats.org/officeDocument/2006/relationships/image" Target="../media/image4.emf"/><Relationship Id="rId9" Type="http://schemas.openxmlformats.org/officeDocument/2006/relationships/diagramColors" Target="../diagrams/colors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6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8.png"/><Relationship Id="rId9" Type="http://schemas.microsoft.com/office/2007/relationships/diagramDrawing" Target="../diagrams/drawing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em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em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8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8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7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8.pn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7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em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98CF5C-77A0-4FF1-ADD9-4086931253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49" b="20698"/>
          <a:stretch/>
        </p:blipFill>
        <p:spPr>
          <a:xfrm>
            <a:off x="0" y="0"/>
            <a:ext cx="12192000" cy="6472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3A9A43-0F37-4FBB-B70D-A748E529250F}"/>
              </a:ext>
            </a:extLst>
          </p:cNvPr>
          <p:cNvSpPr/>
          <p:nvPr/>
        </p:nvSpPr>
        <p:spPr>
          <a:xfrm>
            <a:off x="-144162" y="6435707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E7E2FA-23B0-479E-A859-021C8DDD3CA3}"/>
              </a:ext>
            </a:extLst>
          </p:cNvPr>
          <p:cNvSpPr txBox="1"/>
          <p:nvPr/>
        </p:nvSpPr>
        <p:spPr>
          <a:xfrm>
            <a:off x="868181" y="6472778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2FD3DE05-6A84-4522-BD7D-F33472234357}"/>
              </a:ext>
            </a:extLst>
          </p:cNvPr>
          <p:cNvSpPr txBox="1"/>
          <p:nvPr/>
        </p:nvSpPr>
        <p:spPr>
          <a:xfrm>
            <a:off x="5405177" y="6477576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A79333-5CB8-471A-9B32-2B61C348C2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47" y="79034"/>
            <a:ext cx="875818" cy="8758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311726-AD25-494E-B94B-AEC7AA065BD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546" y="102632"/>
            <a:ext cx="808841" cy="80884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03AA4C7-38FE-493F-BBA6-8B0879396060}"/>
              </a:ext>
            </a:extLst>
          </p:cNvPr>
          <p:cNvSpPr/>
          <p:nvPr/>
        </p:nvSpPr>
        <p:spPr>
          <a:xfrm>
            <a:off x="1997476" y="2494626"/>
            <a:ext cx="7794594" cy="1138566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7E043F-0862-43C0-ABB9-7A74F1B00AE0}"/>
              </a:ext>
            </a:extLst>
          </p:cNvPr>
          <p:cNvSpPr txBox="1"/>
          <p:nvPr/>
        </p:nvSpPr>
        <p:spPr>
          <a:xfrm>
            <a:off x="1683648" y="2723297"/>
            <a:ext cx="8416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Definition Language (DDL)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4417A67-55CD-49A3-97D0-5B8DF59B3A62}"/>
              </a:ext>
            </a:extLst>
          </p:cNvPr>
          <p:cNvSpPr/>
          <p:nvPr/>
        </p:nvSpPr>
        <p:spPr>
          <a:xfrm>
            <a:off x="4345620" y="3805389"/>
            <a:ext cx="3551068" cy="3956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6F8B18-1A41-40DD-AA64-ED444CA3A136}"/>
              </a:ext>
            </a:extLst>
          </p:cNvPr>
          <p:cNvSpPr txBox="1"/>
          <p:nvPr/>
        </p:nvSpPr>
        <p:spPr>
          <a:xfrm>
            <a:off x="4572000" y="3770212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Sistem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Basis Data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6C3774D-BBA1-40EB-B117-E26A3DF2A8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3800" y="-514222"/>
            <a:ext cx="5709916" cy="20849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15EFF7A-E631-4FB2-A409-BC7ACAA11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26455" y="4973657"/>
            <a:ext cx="5709916" cy="20849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2DCB040-7CC8-4632-B592-2DB0577778BE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069" y="149135"/>
            <a:ext cx="1429305" cy="76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62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1" animBg="1"/>
      <p:bldP spid="10" grpId="0"/>
      <p:bldP spid="14" grpId="0" animBg="1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19329" y="1028700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471728" y="1170330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8245342-7461-4D49-9190-D4C5F253C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800" y="-514222"/>
            <a:ext cx="5709916" cy="208496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3EC1D4D-FD05-4852-B61D-BCBC7849B684}"/>
              </a:ext>
            </a:extLst>
          </p:cNvPr>
          <p:cNvSpPr txBox="1"/>
          <p:nvPr/>
        </p:nvSpPr>
        <p:spPr>
          <a:xfrm>
            <a:off x="288504" y="1865654"/>
            <a:ext cx="51166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600" i="1" dirty="0" err="1"/>
              <a:t>Untuk</a:t>
            </a:r>
            <a:r>
              <a:rPr lang="en-GB" sz="1600" i="1" dirty="0"/>
              <a:t> </a:t>
            </a:r>
            <a:r>
              <a:rPr lang="en-GB" sz="1600" i="1" dirty="0" err="1"/>
              <a:t>setiap</a:t>
            </a:r>
            <a:r>
              <a:rPr lang="en-GB" sz="1600" i="1" dirty="0"/>
              <a:t> </a:t>
            </a:r>
            <a:r>
              <a:rPr lang="en-GB" sz="1600" i="1" dirty="0" err="1"/>
              <a:t>kolom</a:t>
            </a:r>
            <a:r>
              <a:rPr lang="en-GB" sz="1600" i="1" dirty="0"/>
              <a:t>/field yang </a:t>
            </a:r>
            <a:r>
              <a:rPr lang="en-GB" sz="1600" i="1" dirty="0" err="1"/>
              <a:t>terdapat</a:t>
            </a:r>
            <a:r>
              <a:rPr lang="en-GB" sz="1600" i="1" dirty="0"/>
              <a:t> pada </a:t>
            </a:r>
            <a:r>
              <a:rPr lang="en-GB" sz="1600" i="1" dirty="0" err="1"/>
              <a:t>sebuah</a:t>
            </a:r>
            <a:r>
              <a:rPr lang="en-GB" sz="1600" i="1" dirty="0"/>
              <a:t> </a:t>
            </a:r>
            <a:r>
              <a:rPr lang="en-GB" sz="1600" i="1" dirty="0" err="1"/>
              <a:t>tabel</a:t>
            </a:r>
            <a:r>
              <a:rPr lang="en-GB" sz="1600" i="1" dirty="0"/>
              <a:t>, </a:t>
            </a:r>
            <a:r>
              <a:rPr lang="en-GB" sz="1600" i="1" dirty="0" err="1"/>
              <a:t>harus</a:t>
            </a:r>
            <a:r>
              <a:rPr lang="en-GB" sz="1600" i="1" dirty="0"/>
              <a:t> </a:t>
            </a:r>
            <a:r>
              <a:rPr lang="en-GB" sz="1600" i="1" dirty="0" err="1"/>
              <a:t>ditentukan</a:t>
            </a:r>
            <a:r>
              <a:rPr lang="en-GB" sz="1600" i="1" dirty="0"/>
              <a:t> pula </a:t>
            </a:r>
            <a:r>
              <a:rPr lang="en-GB" sz="1600" i="1" dirty="0" err="1"/>
              <a:t>tipe</a:t>
            </a:r>
            <a:r>
              <a:rPr lang="en-GB" sz="1600" i="1" dirty="0"/>
              <a:t> </a:t>
            </a:r>
            <a:r>
              <a:rPr lang="en-GB" sz="1600" i="1" dirty="0" err="1"/>
              <a:t>datanya</a:t>
            </a:r>
            <a:r>
              <a:rPr lang="en-GB" sz="1600" i="1" dirty="0"/>
              <a:t> yang </a:t>
            </a:r>
            <a:r>
              <a:rPr lang="en-GB" sz="1600" i="1" dirty="0" err="1"/>
              <a:t>menentukan</a:t>
            </a:r>
            <a:r>
              <a:rPr lang="en-GB" sz="1600" i="1" dirty="0"/>
              <a:t> </a:t>
            </a:r>
            <a:r>
              <a:rPr lang="en-GB" sz="1600" i="1" dirty="0" err="1"/>
              <a:t>jangkauan</a:t>
            </a:r>
            <a:r>
              <a:rPr lang="en-GB" sz="1600" i="1" dirty="0"/>
              <a:t> </a:t>
            </a:r>
            <a:r>
              <a:rPr lang="en-GB" sz="1600" i="1" dirty="0" err="1"/>
              <a:t>nilai</a:t>
            </a:r>
            <a:r>
              <a:rPr lang="en-GB" sz="1600" i="1" dirty="0"/>
              <a:t> yang </a:t>
            </a:r>
            <a:r>
              <a:rPr lang="en-GB" sz="1600" i="1" dirty="0" err="1"/>
              <a:t>bisa</a:t>
            </a:r>
            <a:r>
              <a:rPr lang="en-GB" sz="1600" i="1" dirty="0"/>
              <a:t> </a:t>
            </a:r>
            <a:r>
              <a:rPr lang="en-GB" sz="1600" i="1" dirty="0" err="1"/>
              <a:t>diisikan</a:t>
            </a:r>
            <a:r>
              <a:rPr lang="en-GB" sz="1600" i="1" dirty="0"/>
              <a:t> </a:t>
            </a:r>
          </a:p>
          <a:p>
            <a:pPr algn="just"/>
            <a:endParaRPr lang="en-GB" sz="1600" i="1" dirty="0"/>
          </a:p>
          <a:p>
            <a:pPr algn="just"/>
            <a:r>
              <a:rPr lang="en-GB" sz="1600" i="1" dirty="0"/>
              <a:t>Masing-masing DBMS </a:t>
            </a:r>
            <a:r>
              <a:rPr lang="en-GB" sz="1600" i="1" dirty="0" err="1"/>
              <a:t>memiliki</a:t>
            </a:r>
            <a:r>
              <a:rPr lang="en-GB" sz="1600" i="1" dirty="0"/>
              <a:t> </a:t>
            </a:r>
            <a:r>
              <a:rPr lang="en-GB" sz="1600" i="1" dirty="0" err="1"/>
              <a:t>jenis</a:t>
            </a:r>
            <a:r>
              <a:rPr lang="en-GB" sz="1600" i="1" dirty="0"/>
              <a:t> dan </a:t>
            </a:r>
            <a:r>
              <a:rPr lang="en-GB" sz="1600" i="1" dirty="0" err="1"/>
              <a:t>nama</a:t>
            </a:r>
            <a:r>
              <a:rPr lang="en-GB" sz="1600" i="1" dirty="0"/>
              <a:t> </a:t>
            </a:r>
            <a:r>
              <a:rPr lang="en-GB" sz="1600" i="1" dirty="0" err="1"/>
              <a:t>tipe</a:t>
            </a:r>
            <a:r>
              <a:rPr lang="en-GB" sz="1600" i="1" dirty="0"/>
              <a:t> data </a:t>
            </a:r>
            <a:r>
              <a:rPr lang="en-GB" sz="1600" i="1" dirty="0" err="1"/>
              <a:t>tersendiri</a:t>
            </a:r>
            <a:r>
              <a:rPr lang="en-GB" sz="1600" i="1" dirty="0"/>
              <a:t>. Bisa </a:t>
            </a:r>
            <a:r>
              <a:rPr lang="en-GB" sz="1600" i="1" dirty="0" err="1"/>
              <a:t>jadi</a:t>
            </a:r>
            <a:r>
              <a:rPr lang="en-GB" sz="1600" i="1" dirty="0"/>
              <a:t> </a:t>
            </a:r>
            <a:r>
              <a:rPr lang="en-GB" sz="1600" i="1" dirty="0" err="1"/>
              <a:t>ada</a:t>
            </a:r>
            <a:r>
              <a:rPr lang="en-GB" sz="1600" i="1" dirty="0"/>
              <a:t> yang </a:t>
            </a:r>
            <a:r>
              <a:rPr lang="en-GB" sz="1600" i="1" dirty="0" err="1"/>
              <a:t>khusus</a:t>
            </a:r>
            <a:r>
              <a:rPr lang="en-GB" sz="1600" i="1" dirty="0"/>
              <a:t> (</a:t>
            </a:r>
            <a:r>
              <a:rPr lang="en-GB" sz="1600" i="1" dirty="0" err="1"/>
              <a:t>tidak</a:t>
            </a:r>
            <a:r>
              <a:rPr lang="en-GB" sz="1600" i="1" dirty="0"/>
              <a:t> </a:t>
            </a:r>
            <a:r>
              <a:rPr lang="en-GB" sz="1600" i="1" dirty="0" err="1"/>
              <a:t>ada</a:t>
            </a:r>
            <a:r>
              <a:rPr lang="en-GB" sz="1600" i="1" dirty="0"/>
              <a:t> pada yang lain), </a:t>
            </a:r>
            <a:r>
              <a:rPr lang="en-GB" sz="1600" i="1" dirty="0" err="1"/>
              <a:t>atau</a:t>
            </a:r>
            <a:r>
              <a:rPr lang="en-GB" sz="1600" i="1" dirty="0"/>
              <a:t> </a:t>
            </a:r>
            <a:r>
              <a:rPr lang="en-GB" sz="1600" i="1" dirty="0" err="1"/>
              <a:t>diberi</a:t>
            </a:r>
            <a:r>
              <a:rPr lang="en-GB" sz="1600" i="1" dirty="0"/>
              <a:t> </a:t>
            </a:r>
            <a:r>
              <a:rPr lang="en-GB" sz="1600" i="1" dirty="0" err="1"/>
              <a:t>dengan</a:t>
            </a:r>
            <a:r>
              <a:rPr lang="en-GB" sz="1600" i="1" dirty="0"/>
              <a:t> </a:t>
            </a:r>
            <a:r>
              <a:rPr lang="en-GB" sz="1600" i="1" dirty="0" err="1"/>
              <a:t>nama</a:t>
            </a:r>
            <a:r>
              <a:rPr lang="en-GB" sz="1600" i="1" dirty="0"/>
              <a:t> lain, </a:t>
            </a:r>
            <a:r>
              <a:rPr lang="en-GB" sz="1600" i="1" dirty="0" err="1"/>
              <a:t>atau</a:t>
            </a:r>
            <a:r>
              <a:rPr lang="en-GB" sz="1600" i="1" dirty="0"/>
              <a:t> </a:t>
            </a:r>
            <a:r>
              <a:rPr lang="en-GB" sz="1600" i="1" dirty="0" err="1"/>
              <a:t>bahkan</a:t>
            </a:r>
            <a:r>
              <a:rPr lang="en-GB" sz="1600" i="1" dirty="0"/>
              <a:t> </a:t>
            </a:r>
            <a:r>
              <a:rPr lang="en-GB" sz="1600" i="1" dirty="0" err="1"/>
              <a:t>tidak</a:t>
            </a:r>
            <a:r>
              <a:rPr lang="en-GB" sz="1600" i="1" dirty="0"/>
              <a:t> </a:t>
            </a:r>
            <a:r>
              <a:rPr lang="en-GB" sz="1600" i="1" dirty="0" err="1"/>
              <a:t>memiliki</a:t>
            </a:r>
            <a:r>
              <a:rPr lang="en-GB" sz="1600" i="1" dirty="0"/>
              <a:t> </a:t>
            </a:r>
            <a:r>
              <a:rPr lang="en-GB" sz="1600" i="1" dirty="0" err="1"/>
              <a:t>tipe</a:t>
            </a:r>
            <a:r>
              <a:rPr lang="en-GB" sz="1600" i="1" dirty="0"/>
              <a:t> data yang </a:t>
            </a:r>
            <a:r>
              <a:rPr lang="en-GB" sz="1600" i="1" dirty="0" err="1"/>
              <a:t>standar</a:t>
            </a:r>
            <a:r>
              <a:rPr lang="en-GB" sz="1600" i="1" dirty="0"/>
              <a:t> </a:t>
            </a:r>
          </a:p>
          <a:p>
            <a:pPr algn="just"/>
            <a:endParaRPr lang="en-GB" sz="1600" i="1" dirty="0"/>
          </a:p>
        </p:txBody>
      </p:sp>
      <p:pic>
        <p:nvPicPr>
          <p:cNvPr id="21" name="Picture 2">
            <a:extLst>
              <a:ext uri="{FF2B5EF4-FFF2-40B4-BE49-F238E27FC236}">
                <a16:creationId xmlns:a16="http://schemas.microsoft.com/office/drawing/2014/main" id="{0D3C1F89-6BE6-0749-80E6-B0B90D080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5540" y="1631995"/>
            <a:ext cx="6306460" cy="4420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EA01DB1-38EA-3F45-9D5A-B02D038F905C}"/>
              </a:ext>
            </a:extLst>
          </p:cNvPr>
          <p:cNvSpPr txBox="1"/>
          <p:nvPr/>
        </p:nvSpPr>
        <p:spPr>
          <a:xfrm>
            <a:off x="8611566" y="5710200"/>
            <a:ext cx="3321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Apa</a:t>
            </a:r>
            <a:r>
              <a:rPr lang="en-US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Saja</a:t>
            </a:r>
            <a:r>
              <a:rPr lang="en-US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Macam</a:t>
            </a:r>
            <a:r>
              <a:rPr lang="en-US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Data?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2B617A51-EF17-1A4F-8BBA-14313DE542F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369A63E9-2376-E04A-AE64-97B1B5E9DA4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2D99B0D-46C1-1740-946A-DFAF16BC869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5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19329" y="1028700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471728" y="1170330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8245342-7461-4D49-9190-D4C5F253C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800" y="-514222"/>
            <a:ext cx="5709916" cy="208496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3EC1D4D-FD05-4852-B61D-BCBC7849B684}"/>
              </a:ext>
            </a:extLst>
          </p:cNvPr>
          <p:cNvSpPr txBox="1"/>
          <p:nvPr/>
        </p:nvSpPr>
        <p:spPr>
          <a:xfrm>
            <a:off x="499912" y="2119605"/>
            <a:ext cx="51166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1600" dirty="0"/>
              <a:t>CHAR /CHARACTER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1600" dirty="0"/>
              <a:t>VARCHAR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1600" dirty="0"/>
              <a:t>INT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1600" dirty="0"/>
              <a:t>DEC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1600" dirty="0"/>
              <a:t>TEXT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1600" dirty="0"/>
              <a:t>DATE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1600" dirty="0"/>
              <a:t>DATETIME/TIMESTAMP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735734E-4EB5-C640-ABB5-5EBEF60F5628}"/>
              </a:ext>
            </a:extLst>
          </p:cNvPr>
          <p:cNvSpPr/>
          <p:nvPr/>
        </p:nvSpPr>
        <p:spPr>
          <a:xfrm>
            <a:off x="5868365" y="2419109"/>
            <a:ext cx="5382449" cy="1377387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721D59-683F-4943-B6FE-01D9EA072164}"/>
              </a:ext>
            </a:extLst>
          </p:cNvPr>
          <p:cNvSpPr txBox="1"/>
          <p:nvPr/>
        </p:nvSpPr>
        <p:spPr>
          <a:xfrm>
            <a:off x="6053337" y="2692303"/>
            <a:ext cx="51974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Masing-masing DBMS </a:t>
            </a:r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memiliki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 Yang </a:t>
            </a:r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berbeda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</p:txBody>
      </p:sp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13E2E2AE-9B44-7A4C-BAF2-135E9D114D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792DDD21-334D-4A40-87D6-76013B5EBF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E68C211-9BA0-F941-8733-8E91C5B797E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363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5" grpId="0"/>
      <p:bldP spid="2" grpId="0" animBg="1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19329" y="1028700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471728" y="1170330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EC1D4D-FD05-4852-B61D-BCBC7849B684}"/>
              </a:ext>
            </a:extLst>
          </p:cNvPr>
          <p:cNvSpPr txBox="1"/>
          <p:nvPr/>
        </p:nvSpPr>
        <p:spPr>
          <a:xfrm>
            <a:off x="471728" y="1964199"/>
            <a:ext cx="642174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000" i="1" dirty="0" err="1"/>
              <a:t>Beberapa</a:t>
            </a:r>
            <a:r>
              <a:rPr lang="en-US" altLang="en-US" sz="2000" i="1" dirty="0"/>
              <a:t> </a:t>
            </a:r>
            <a:r>
              <a:rPr lang="en-US" altLang="en-US" sz="2000" i="1" dirty="0" err="1"/>
              <a:t>Tipe</a:t>
            </a:r>
            <a:r>
              <a:rPr lang="en-US" altLang="en-US" sz="2000" i="1" dirty="0"/>
              <a:t> data </a:t>
            </a:r>
            <a:r>
              <a:rPr lang="en-US" altLang="en-US" sz="2000" i="1" dirty="0" err="1"/>
              <a:t>standar</a:t>
            </a:r>
            <a:r>
              <a:rPr lang="en-US" altLang="en-US" sz="2000" i="1" dirty="0"/>
              <a:t> pada SQL-92 </a:t>
            </a:r>
            <a:r>
              <a:rPr lang="en-US" altLang="en-US" sz="2000" i="1" dirty="0" err="1"/>
              <a:t>adalah</a:t>
            </a:r>
            <a:r>
              <a:rPr lang="en-US" altLang="en-US" sz="2000" i="1" dirty="0"/>
              <a:t>:</a:t>
            </a:r>
          </a:p>
          <a:p>
            <a:r>
              <a:rPr lang="en-US" altLang="en-US" sz="2000" i="1" dirty="0"/>
              <a:t> </a:t>
            </a:r>
          </a:p>
          <a:p>
            <a:pPr marL="285750" indent="-285750">
              <a:buClr>
                <a:schemeClr val="folHlink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altLang="en-US" sz="1600" i="1" dirty="0">
                <a:latin typeface="Arial" panose="020B0604020202020204" pitchFamily="34" charset="0"/>
              </a:rPr>
              <a:t>Binary</a:t>
            </a:r>
          </a:p>
          <a:p>
            <a:pPr marL="285750" indent="-285750">
              <a:buClr>
                <a:schemeClr val="folHlink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altLang="en-US" sz="1600" i="1" dirty="0">
                <a:latin typeface="Arial" panose="020B0604020202020204" pitchFamily="34" charset="0"/>
              </a:rPr>
              <a:t>Binary varying</a:t>
            </a:r>
          </a:p>
          <a:p>
            <a:pPr marL="285750" indent="-285750">
              <a:buClr>
                <a:schemeClr val="folHlink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altLang="en-US" sz="1600" i="1" dirty="0">
                <a:latin typeface="Arial" panose="020B0604020202020204" pitchFamily="34" charset="0"/>
              </a:rPr>
              <a:t>Character()</a:t>
            </a:r>
          </a:p>
          <a:p>
            <a:pPr marL="285750" indent="-285750">
              <a:buClr>
                <a:schemeClr val="folHlink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altLang="en-US" sz="1600" i="1" dirty="0">
                <a:latin typeface="Arial" panose="020B0604020202020204" pitchFamily="34" charset="0"/>
              </a:rPr>
              <a:t>Character varying()</a:t>
            </a:r>
          </a:p>
          <a:p>
            <a:pPr marL="285750" indent="-285750">
              <a:buClr>
                <a:schemeClr val="folHlink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altLang="en-US" sz="1600" i="1" dirty="0">
                <a:latin typeface="Arial" panose="020B0604020202020204" pitchFamily="34" charset="0"/>
              </a:rPr>
              <a:t>Datetime</a:t>
            </a:r>
          </a:p>
          <a:p>
            <a:pPr marL="285750" indent="-285750">
              <a:buClr>
                <a:schemeClr val="folHlink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altLang="en-US" sz="1600" i="1" dirty="0">
                <a:latin typeface="Arial" panose="020B0604020202020204" pitchFamily="34" charset="0"/>
              </a:rPr>
              <a:t>Double precision</a:t>
            </a:r>
          </a:p>
          <a:p>
            <a:pPr marL="285750" indent="-285750">
              <a:buClr>
                <a:schemeClr val="folHlink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altLang="en-US" sz="1600" i="1" dirty="0">
                <a:latin typeface="Arial" panose="020B0604020202020204" pitchFamily="34" charset="0"/>
              </a:rPr>
              <a:t>Float</a:t>
            </a:r>
          </a:p>
          <a:p>
            <a:pPr marL="285750" indent="-285750">
              <a:buClr>
                <a:schemeClr val="folHlink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altLang="en-US" sz="1600" i="1" dirty="0">
                <a:latin typeface="Arial" panose="020B0604020202020204" pitchFamily="34" charset="0"/>
              </a:rPr>
              <a:t>Integer</a:t>
            </a:r>
          </a:p>
          <a:p>
            <a:pPr marL="285750" indent="-285750">
              <a:buClr>
                <a:schemeClr val="folHlink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altLang="en-US" sz="1600" i="1" dirty="0">
                <a:latin typeface="Arial" panose="020B0604020202020204" pitchFamily="34" charset="0"/>
              </a:rPr>
              <a:t>Numeric</a:t>
            </a:r>
          </a:p>
          <a:p>
            <a:pPr marL="285750" indent="-285750">
              <a:buClr>
                <a:schemeClr val="folHlink"/>
              </a:buClr>
              <a:buSzPct val="90000"/>
              <a:buFont typeface="Courier New" panose="02070309020205020404" pitchFamily="49" charset="0"/>
              <a:buChar char="o"/>
            </a:pPr>
            <a:r>
              <a:rPr lang="en-US" altLang="en-US" sz="1600" i="1" dirty="0" err="1">
                <a:latin typeface="Arial" panose="020B0604020202020204" pitchFamily="34" charset="0"/>
              </a:rPr>
              <a:t>Dsb</a:t>
            </a:r>
            <a:endParaRPr lang="en-US" altLang="en-US" sz="1600" i="1" dirty="0">
              <a:latin typeface="Arial" panose="020B0604020202020204" pitchFamily="34" charset="0"/>
            </a:endParaRPr>
          </a:p>
          <a:p>
            <a:endParaRPr lang="en-US" altLang="en-US" sz="16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E256739-30B1-C143-91E7-AA643530A1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58185"/>
              </p:ext>
            </p:extLst>
          </p:nvPr>
        </p:nvGraphicFramePr>
        <p:xfrm>
          <a:off x="6158820" y="1028700"/>
          <a:ext cx="5709917" cy="5314471"/>
        </p:xfrm>
        <a:graphic>
          <a:graphicData uri="http://schemas.openxmlformats.org/drawingml/2006/table">
            <a:tbl>
              <a:tblPr/>
              <a:tblGrid>
                <a:gridCol w="1139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09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92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658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id-ID" sz="1000" b="1" dirty="0">
                          <a:latin typeface="Verdana"/>
                          <a:ea typeface="Times New Roman"/>
                          <a:cs typeface="Times New Roman"/>
                        </a:rPr>
                        <a:t>Tipe Data</a:t>
                      </a:r>
                      <a:endParaRPr lang="en-US" sz="1200" dirty="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id-ID" sz="1000" b="1" dirty="0">
                          <a:latin typeface="Verdana"/>
                          <a:ea typeface="Times New Roman"/>
                          <a:cs typeface="Times New Roman"/>
                        </a:rPr>
                        <a:t>Keterangan</a:t>
                      </a:r>
                      <a:endParaRPr lang="en-US" sz="1200" dirty="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id-ID" sz="1000" b="1">
                          <a:latin typeface="Verdana"/>
                          <a:ea typeface="Times New Roman"/>
                          <a:cs typeface="Times New Roman"/>
                        </a:rPr>
                        <a:t>Contoh Field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975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id-ID" sz="1000">
                          <a:latin typeface="Verdana"/>
                          <a:ea typeface="Times New Roman"/>
                          <a:cs typeface="Times New Roman"/>
                        </a:rPr>
                        <a:t>Teks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id-ID" sz="1000">
                          <a:latin typeface="Verdana"/>
                          <a:ea typeface="Times New Roman"/>
                          <a:cs typeface="Times New Roman"/>
                        </a:rPr>
                        <a:t>Data ini berupa huruf, angka, spasi, atau tanda bace.  data teks dalam tabel dapat men</a:t>
                      </a: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ampung data teks dengan panjang sampai 255 karakter.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Nama, jurusan, hobi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16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Memo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Data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ini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merupakan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teks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catatan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atau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keterangan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dengan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panjang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maksimal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65.635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karakter</a:t>
                      </a:r>
                      <a:endParaRPr lang="en-US" sz="1200" dirty="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komentar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16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Number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Merupakan data angka yang dapat digunakan untuk melakukan perhitungan matematik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JumlahProduk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316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Date/Time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pt-BR" sz="1000">
                          <a:latin typeface="Verdana"/>
                          <a:ea typeface="Times New Roman"/>
                          <a:cs typeface="Times New Roman"/>
                        </a:rPr>
                        <a:t>Merupakan data tanggal atau waktu. </a:t>
                      </a: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Nilainya dari 100 s/d 9999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TglLahir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724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Currency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Data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ini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adalah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nilai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uang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atau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data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angka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yang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dapat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digunakan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dalam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perhitungan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matematik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termasuk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data 1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sampai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4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angka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dibelakang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tanda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decimal.</a:t>
                      </a:r>
                      <a:endParaRPr lang="en-US" sz="1200" dirty="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hargaBarang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633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AutoNumber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Data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angka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yang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berurutan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dan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unik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(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tidak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ada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yang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sama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) yang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secara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otomatis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diberi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oleh access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jika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record data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baru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ditambahkan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ke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dalam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tabel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. Data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jenis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ini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tidak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dapat</a:t>
                      </a:r>
                      <a:r>
                        <a:rPr lang="en-US" sz="1000" dirty="0">
                          <a:latin typeface="Verdana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000" dirty="0" err="1">
                          <a:latin typeface="Verdana"/>
                          <a:ea typeface="Times New Roman"/>
                          <a:cs typeface="Times New Roman"/>
                        </a:rPr>
                        <a:t>diubah</a:t>
                      </a:r>
                      <a:endParaRPr lang="en-US" sz="1200" dirty="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IDTransaksi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975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Yes/No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Data yang hanya memiliki 2 kemungkinan nilai seperti Ya/Tidak (Yes/No), Benar/Salah (True/False) atau On/Off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StatusLunas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975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OLE Object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Data berupa objek yang dapat tersambung (linked) atau disisipkan (embedded) kedalam tabel, seperti foto, gambar, suara, dll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FotoPegawai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2633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Hyperlink 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Data yang berisi sambungan (link) ke objek lain pada jaringan intranet/internet. Dengan meng-klik data ini dalam tabel, anda dapat membuka dan menampilkan objek tersebut.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endParaRPr lang="en-US" sz="1000"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62633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en-US" sz="1000">
                          <a:latin typeface="Verdana"/>
                          <a:ea typeface="Times New Roman"/>
                          <a:cs typeface="Times New Roman"/>
                        </a:rPr>
                        <a:t>Lookup Wizard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r>
                        <a:rPr lang="pt-BR" sz="1000">
                          <a:latin typeface="Verdana"/>
                          <a:ea typeface="Times New Roman"/>
                          <a:cs typeface="Times New Roman"/>
                        </a:rPr>
                        <a:t>Data ini berguna untuk memudahkan anda memasukkan data ke dalam tabel. Anda hanya memilih data dari tabel lain atau daftar yang anda definisikan sendiri.</a:t>
                      </a:r>
                      <a:endParaRPr lang="en-US" sz="1200">
                        <a:latin typeface="Verdana"/>
                        <a:ea typeface="Times New Roman"/>
                        <a:cs typeface="Arial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4572000" algn="l"/>
                        </a:tabLst>
                      </a:pPr>
                      <a:endParaRPr lang="pt-BR" sz="1000" dirty="0">
                        <a:latin typeface="Verdana"/>
                        <a:ea typeface="Times New Roman"/>
                        <a:cs typeface="Times New Roman"/>
                      </a:endParaRPr>
                    </a:p>
                  </a:txBody>
                  <a:tcPr marL="60158" marR="6015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BA2087D8-2712-EB42-B64E-763AB956E6B7}"/>
              </a:ext>
            </a:extLst>
          </p:cNvPr>
          <p:cNvSpPr txBox="1"/>
          <p:nvPr/>
        </p:nvSpPr>
        <p:spPr>
          <a:xfrm>
            <a:off x="6096000" y="33011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Contoh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 di MS Access</a:t>
            </a:r>
          </a:p>
        </p:txBody>
      </p:sp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:a16="http://schemas.microsoft.com/office/drawing/2014/main" id="{1FBAAF7F-18C1-F447-A407-50E84FF666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20" name="Picture 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70AB6F-1DD9-B747-905E-E3EB9E775B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60D515F-D11B-5648-9447-C545A7E53E5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300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5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8E3959-B0CC-D448-B8AB-C79376B95B8B}"/>
              </a:ext>
            </a:extLst>
          </p:cNvPr>
          <p:cNvSpPr txBox="1"/>
          <p:nvPr/>
        </p:nvSpPr>
        <p:spPr>
          <a:xfrm>
            <a:off x="392296" y="1058574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Contoh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 pada Oracle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A73E972B-9263-F54B-8A14-EE639D48A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3317906"/>
              </p:ext>
            </p:extLst>
          </p:nvPr>
        </p:nvGraphicFramePr>
        <p:xfrm>
          <a:off x="460247" y="1557310"/>
          <a:ext cx="8263343" cy="4631768"/>
        </p:xfrm>
        <a:graphic>
          <a:graphicData uri="http://schemas.openxmlformats.org/drawingml/2006/table">
            <a:tbl>
              <a:tblPr/>
              <a:tblGrid>
                <a:gridCol w="1812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512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59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err="1">
                          <a:latin typeface="Times New Roman"/>
                          <a:ea typeface="Times New Roman"/>
                          <a:cs typeface="Times New Roman"/>
                        </a:rPr>
                        <a:t>Datatype</a:t>
                      </a:r>
                      <a:endParaRPr lang="en-US" sz="1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latin typeface="Times New Roman"/>
                          <a:ea typeface="Times New Roman"/>
                          <a:cs typeface="Times New Roman"/>
                        </a:rPr>
                        <a:t>Description</a:t>
                      </a:r>
                      <a:endParaRPr lang="en-US" sz="1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98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VARCHAR2(size)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Variable length character string having maximum length </a:t>
                      </a:r>
                      <a:r>
                        <a:rPr lang="en-US" sz="1400" i="1">
                          <a:latin typeface="Times New Roman"/>
                          <a:ea typeface="Times New Roman"/>
                          <a:cs typeface="Times New Roman"/>
                        </a:rPr>
                        <a:t>size</a:t>
                      </a: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 bytes.</a:t>
                      </a:r>
                      <a:b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</a:b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You must specify size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598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NVARCHAR2(size)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Variable length national character set string having maximum length </a:t>
                      </a:r>
                      <a:r>
                        <a:rPr lang="en-US" sz="1400" i="1">
                          <a:latin typeface="Times New Roman"/>
                          <a:ea typeface="Times New Roman"/>
                          <a:cs typeface="Times New Roman"/>
                        </a:rPr>
                        <a:t>size</a:t>
                      </a: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 bytes.</a:t>
                      </a:r>
                      <a:b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</a:b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You must specify size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598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VARCHAR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Now deprecated (provided for backward compatibility only)</a:t>
                      </a:r>
                      <a:b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</a:b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VARCHAR is a synonym for VARCHAR2 but this usage may change in future versions.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598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CHAR(size)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Fixed length character data of length size bytes. This should be used for fixed length data. Such as codes A100, B102...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598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NCHAR(size)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Fixed length national character set data of length size bytes. This should be used for fixed length data. Such as codes A100, B102...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598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NUMBER(p,s)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Number having precision p and scale s.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659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PLS_INTEGER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signed integers</a:t>
                      </a:r>
                      <a:b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</a:b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PLS_INTEGER values require less storage and provide better performance than NUMBER values. </a:t>
                      </a:r>
                      <a:b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</a:b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So use PLS_INTEGER where you can!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598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BINARY_INTEGER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signed integers (older slower version of PLS_INTEGER)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598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LONG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Character data of variable length (A bigger version the VARCHAR2 </a:t>
                      </a:r>
                      <a:r>
                        <a:rPr lang="en-US" sz="1400" dirty="0" err="1">
                          <a:latin typeface="Times New Roman"/>
                          <a:ea typeface="Times New Roman"/>
                          <a:cs typeface="Times New Roman"/>
                        </a:rPr>
                        <a:t>datatype</a:t>
                      </a: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)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598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DATE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Valid date range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20" name="Picture 19" descr="A close up of a sign&#10;&#10;Description automatically generated">
            <a:extLst>
              <a:ext uri="{FF2B5EF4-FFF2-40B4-BE49-F238E27FC236}">
                <a16:creationId xmlns:a16="http://schemas.microsoft.com/office/drawing/2014/main" id="{12A43990-DB6A-C945-A4A4-5B9D0AC0DC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21" name="Picture 20" descr="A picture containing drawing&#10;&#10;Description automatically generated">
            <a:extLst>
              <a:ext uri="{FF2B5EF4-FFF2-40B4-BE49-F238E27FC236}">
                <a16:creationId xmlns:a16="http://schemas.microsoft.com/office/drawing/2014/main" id="{42FBB194-BD87-D54D-9389-194F2E491E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23350EB-CEC0-0D4B-9921-9BD8278A14D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4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8E3959-B0CC-D448-B8AB-C79376B95B8B}"/>
              </a:ext>
            </a:extLst>
          </p:cNvPr>
          <p:cNvSpPr txBox="1"/>
          <p:nvPr/>
        </p:nvSpPr>
        <p:spPr>
          <a:xfrm>
            <a:off x="392296" y="1058574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Contoh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 pada Oracle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AB090B5-3490-164D-9956-DC71CE1112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3441839"/>
              </p:ext>
            </p:extLst>
          </p:nvPr>
        </p:nvGraphicFramePr>
        <p:xfrm>
          <a:off x="563663" y="1702835"/>
          <a:ext cx="9876702" cy="4483529"/>
        </p:xfrm>
        <a:graphic>
          <a:graphicData uri="http://schemas.openxmlformats.org/drawingml/2006/table">
            <a:tbl>
              <a:tblPr/>
              <a:tblGrid>
                <a:gridCol w="31395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371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7808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INTERVAL DAY (</a:t>
                      </a:r>
                      <a:r>
                        <a:rPr lang="en-US" sz="1400" dirty="0" err="1">
                          <a:latin typeface="Times New Roman"/>
                          <a:ea typeface="Times New Roman"/>
                          <a:cs typeface="Times New Roman"/>
                        </a:rPr>
                        <a:t>day_precision</a:t>
                      </a: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) TO SECOND (</a:t>
                      </a:r>
                      <a:r>
                        <a:rPr lang="en-US" sz="1400" dirty="0" err="1">
                          <a:latin typeface="Times New Roman"/>
                          <a:ea typeface="Times New Roman"/>
                          <a:cs typeface="Times New Roman"/>
                        </a:rPr>
                        <a:t>fractional_seconds_precision</a:t>
                      </a: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) 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Time in days, hours, minutes, and seconds.</a:t>
                      </a:r>
                      <a:b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</a:br>
                      <a:r>
                        <a:rPr lang="en-US" sz="1400" i="1" dirty="0" err="1">
                          <a:latin typeface="Times New Roman"/>
                          <a:ea typeface="Times New Roman"/>
                          <a:cs typeface="Times New Roman"/>
                        </a:rPr>
                        <a:t>day_precision</a:t>
                      </a: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 is the maximum number of digits in 'DAY' </a:t>
                      </a:r>
                      <a:b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</a:br>
                      <a:r>
                        <a:rPr lang="en-US" sz="1400" i="1" dirty="0" err="1">
                          <a:latin typeface="Times New Roman"/>
                          <a:ea typeface="Times New Roman"/>
                          <a:cs typeface="Times New Roman"/>
                        </a:rPr>
                        <a:t>fractional_seconds_precision</a:t>
                      </a: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 is the max number of fractional digits in the SECOND field. 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67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RAW(size)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Raw binary data of length size bytes.</a:t>
                      </a:r>
                      <a:b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</a:b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You must specify size for a RAW value.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14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LONG RAW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Raw binary data of variable length. (not </a:t>
                      </a:r>
                      <a:r>
                        <a:rPr lang="en-US" sz="1400" dirty="0" err="1">
                          <a:latin typeface="Times New Roman"/>
                          <a:ea typeface="Times New Roman"/>
                          <a:cs typeface="Times New Roman"/>
                        </a:rPr>
                        <a:t>intrepreted</a:t>
                      </a: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 by PL/SQL)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67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u="sng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hlinkClick r:id="rId2"/>
                        </a:rPr>
                        <a:t>ROWID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Hexadecimal string representing the unique address of a row in its table.</a:t>
                      </a:r>
                      <a:b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</a:b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(primarily for values returned by the ROWID </a:t>
                      </a:r>
                      <a:r>
                        <a:rPr lang="en-US" sz="1400" dirty="0" err="1">
                          <a:latin typeface="Times New Roman"/>
                          <a:ea typeface="Times New Roman"/>
                          <a:cs typeface="Times New Roman"/>
                        </a:rPr>
                        <a:t>pseudocolumn</a:t>
                      </a: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.)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4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UROWID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Hex string representing the logical address of a row of an index-organized table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14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MLSLABEL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Binary format of an operating system </a:t>
                      </a:r>
                      <a:r>
                        <a:rPr lang="en-US" sz="1400" dirty="0" err="1">
                          <a:latin typeface="Times New Roman"/>
                          <a:ea typeface="Times New Roman"/>
                          <a:cs typeface="Times New Roman"/>
                        </a:rPr>
                        <a:t>label.This</a:t>
                      </a: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 </a:t>
                      </a:r>
                      <a:r>
                        <a:rPr lang="en-US" sz="1400" dirty="0" err="1">
                          <a:latin typeface="Times New Roman"/>
                          <a:ea typeface="Times New Roman"/>
                          <a:cs typeface="Times New Roman"/>
                        </a:rPr>
                        <a:t>datatype</a:t>
                      </a: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 is used with Trusted Oracle7.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14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CLOB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Character Large Object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14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NCLOB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National Character Large Object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14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BLOB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Binary Large Object 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14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BFILE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pointer to binary file on disk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14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latin typeface="Times New Roman"/>
                          <a:ea typeface="Times New Roman"/>
                          <a:cs typeface="Times New Roman"/>
                        </a:rPr>
                        <a:t>XMLType</a:t>
                      </a:r>
                      <a:endParaRPr lang="en-US" sz="14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latin typeface="Times New Roman"/>
                          <a:ea typeface="Times New Roman"/>
                          <a:cs typeface="Times New Roman"/>
                        </a:rPr>
                        <a:t>XML data </a:t>
                      </a:r>
                      <a:endParaRPr lang="en-US" sz="1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054" marR="3054" marT="3054" marB="305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4B5C4638-941F-0F4A-A17D-FF5B43A90F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DC3C3787-D6FF-644C-893A-59B9126CAB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458A4C5-D5D0-694F-936F-8022067BD7C8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4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AC4A-A27C-FD4F-8046-6B6749960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A53FA-F3F5-E948-BC44-85697835E6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ABC7F2-156D-544C-B549-F0466B2B0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6455" y="4973657"/>
            <a:ext cx="5709916" cy="20849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0C2477-7CBD-D44C-A432-DAECFFA79954}"/>
              </a:ext>
            </a:extLst>
          </p:cNvPr>
          <p:cNvSpPr/>
          <p:nvPr/>
        </p:nvSpPr>
        <p:spPr>
          <a:xfrm>
            <a:off x="11969939" y="-57875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650169-625F-F240-81DC-D83936FA9B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49" b="20698"/>
          <a:stretch/>
        </p:blipFill>
        <p:spPr>
          <a:xfrm>
            <a:off x="6236738" y="2238910"/>
            <a:ext cx="5733201" cy="304377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51472CC-D2A3-E942-8543-A0E69438B1C9}"/>
              </a:ext>
            </a:extLst>
          </p:cNvPr>
          <p:cNvSpPr/>
          <p:nvPr/>
        </p:nvSpPr>
        <p:spPr>
          <a:xfrm>
            <a:off x="831850" y="3738573"/>
            <a:ext cx="5618054" cy="6953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DA33F7-D533-7148-8739-CEC75890133C}"/>
              </a:ext>
            </a:extLst>
          </p:cNvPr>
          <p:cNvSpPr txBox="1"/>
          <p:nvPr/>
        </p:nvSpPr>
        <p:spPr>
          <a:xfrm>
            <a:off x="924447" y="3799178"/>
            <a:ext cx="55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Cara </a:t>
            </a:r>
            <a:r>
              <a:rPr lang="en-US" sz="3200" b="1" dirty="0" err="1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Menentukan</a:t>
            </a:r>
            <a:r>
              <a:rPr lang="en-US" sz="32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3200" b="1" dirty="0" err="1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sz="32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08F87C80-42AA-4740-B6D5-F8A7AB7A50B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2DE51E2-0C1E-994A-AA34-681591DC384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490143A-B945-2D4E-9F5C-1295DDA21635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779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7025834" y="824592"/>
            <a:ext cx="5016170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7025833" y="966222"/>
            <a:ext cx="5016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CARA MENENTUKAN TIPE DATA</a:t>
            </a:r>
          </a:p>
        </p:txBody>
      </p:sp>
      <p:pic>
        <p:nvPicPr>
          <p:cNvPr id="17" name="Picture 3">
            <a:extLst>
              <a:ext uri="{FF2B5EF4-FFF2-40B4-BE49-F238E27FC236}">
                <a16:creationId xmlns:a16="http://schemas.microsoft.com/office/drawing/2014/main" id="{7870D46E-2C15-8D46-B7E7-55E6BA1CE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892" y="939251"/>
            <a:ext cx="5559349" cy="54216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96CA5D5F-898E-E44D-8209-DD81A3FC3FBC}"/>
              </a:ext>
            </a:extLst>
          </p:cNvPr>
          <p:cNvSpPr/>
          <p:nvPr/>
        </p:nvSpPr>
        <p:spPr>
          <a:xfrm>
            <a:off x="6322238" y="1753577"/>
            <a:ext cx="2000251" cy="1350596"/>
          </a:xfrm>
          <a:prstGeom prst="wedgeRoundRectCallout">
            <a:avLst>
              <a:gd name="adj1" fmla="val -61235"/>
              <a:gd name="adj2" fmla="val 19280"/>
              <a:gd name="adj3" fmla="val 16667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1400" dirty="0" err="1"/>
              <a:t>Tipe</a:t>
            </a:r>
            <a:r>
              <a:rPr lang="en-US" sz="1400" dirty="0"/>
              <a:t> data </a:t>
            </a:r>
            <a:r>
              <a:rPr lang="en-US" sz="1400" dirty="0" err="1"/>
              <a:t>bisa</a:t>
            </a:r>
            <a:r>
              <a:rPr lang="en-US" sz="1400" dirty="0"/>
              <a:t> </a:t>
            </a:r>
            <a:r>
              <a:rPr lang="en-US" sz="1400" dirty="0" err="1"/>
              <a:t>ditentukan</a:t>
            </a:r>
            <a:r>
              <a:rPr lang="en-US" sz="1400" dirty="0"/>
              <a:t> </a:t>
            </a:r>
            <a:r>
              <a:rPr lang="en-US" sz="1400" dirty="0" err="1"/>
              <a:t>berdasarkan</a:t>
            </a:r>
            <a:r>
              <a:rPr lang="en-US" sz="1400" dirty="0"/>
              <a:t> </a:t>
            </a:r>
            <a:r>
              <a:rPr lang="en-US" sz="1400" dirty="0" err="1"/>
              <a:t>contoh</a:t>
            </a:r>
            <a:r>
              <a:rPr lang="en-US" sz="1400" dirty="0"/>
              <a:t> data yang </a:t>
            </a:r>
            <a:r>
              <a:rPr lang="en-US" sz="1400" dirty="0" err="1"/>
              <a:t>akan</a:t>
            </a:r>
            <a:r>
              <a:rPr lang="en-US" sz="1400" dirty="0"/>
              <a:t> </a:t>
            </a:r>
            <a:r>
              <a:rPr lang="en-US" sz="1400" dirty="0" err="1"/>
              <a:t>disimpan</a:t>
            </a:r>
            <a:r>
              <a:rPr lang="en-US" sz="1400" dirty="0"/>
              <a:t>.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B2355E5F-712E-F742-B469-ABCAAA31D4C3}"/>
              </a:ext>
            </a:extLst>
          </p:cNvPr>
          <p:cNvSpPr/>
          <p:nvPr/>
        </p:nvSpPr>
        <p:spPr>
          <a:xfrm>
            <a:off x="6388000" y="3923818"/>
            <a:ext cx="1863052" cy="1615946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1400" dirty="0" err="1"/>
              <a:t>Pemilihan</a:t>
            </a:r>
            <a:r>
              <a:rPr lang="en-US" sz="1400" dirty="0"/>
              <a:t> </a:t>
            </a:r>
            <a:r>
              <a:rPr lang="en-US" sz="1400" dirty="0" err="1"/>
              <a:t>tipe</a:t>
            </a:r>
            <a:r>
              <a:rPr lang="en-US" sz="1400" dirty="0"/>
              <a:t> data </a:t>
            </a:r>
            <a:r>
              <a:rPr lang="en-US" sz="1400" dirty="0" err="1"/>
              <a:t>bisa</a:t>
            </a:r>
            <a:r>
              <a:rPr lang="en-US" sz="1400" dirty="0"/>
              <a:t> </a:t>
            </a:r>
            <a:r>
              <a:rPr lang="en-US" sz="1400" dirty="0" err="1"/>
              <a:t>meningkatkan</a:t>
            </a:r>
            <a:r>
              <a:rPr lang="en-US" sz="1400" dirty="0"/>
              <a:t> </a:t>
            </a:r>
            <a:r>
              <a:rPr lang="en-US" sz="1400" dirty="0" err="1"/>
              <a:t>efisiensi</a:t>
            </a:r>
            <a:r>
              <a:rPr lang="en-US" sz="1400" dirty="0"/>
              <a:t> </a:t>
            </a:r>
            <a:r>
              <a:rPr lang="en-US" sz="1400" dirty="0" err="1"/>
              <a:t>penyimpanan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3229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27" grpId="0" animBg="1"/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PEMBUATAN DATABASE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A1442-6627-5949-8083-9B9B932DDAC2}"/>
              </a:ext>
            </a:extLst>
          </p:cNvPr>
          <p:cNvSpPr txBox="1"/>
          <p:nvPr/>
        </p:nvSpPr>
        <p:spPr>
          <a:xfrm>
            <a:off x="385012" y="1493024"/>
            <a:ext cx="103114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dirty="0" err="1"/>
              <a:t>Melalui</a:t>
            </a:r>
            <a:r>
              <a:rPr lang="en-US" altLang="en-US" dirty="0"/>
              <a:t> proses </a:t>
            </a:r>
            <a:r>
              <a:rPr lang="en-US" altLang="en-US" dirty="0" err="1"/>
              <a:t>perancangan</a:t>
            </a:r>
            <a:r>
              <a:rPr lang="en-US" altLang="en-US" dirty="0"/>
              <a:t> </a:t>
            </a:r>
            <a:r>
              <a:rPr lang="en-US" altLang="en-US" dirty="0" err="1"/>
              <a:t>terlebih</a:t>
            </a:r>
            <a:r>
              <a:rPr lang="en-US" altLang="en-US" dirty="0"/>
              <a:t> </a:t>
            </a:r>
            <a:r>
              <a:rPr lang="en-US" altLang="en-US" dirty="0" err="1"/>
              <a:t>dahulu</a:t>
            </a:r>
            <a:r>
              <a:rPr lang="en-US" altLang="en-US" dirty="0"/>
              <a:t> (</a:t>
            </a:r>
            <a:r>
              <a:rPr lang="en-US" altLang="en-US" dirty="0" err="1"/>
              <a:t>membuat</a:t>
            </a:r>
            <a:r>
              <a:rPr lang="en-US" altLang="en-US" dirty="0"/>
              <a:t> CDM dan PDM)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 err="1"/>
              <a:t>Identifikasi</a:t>
            </a:r>
            <a:r>
              <a:rPr lang="en-US" altLang="en-US" dirty="0"/>
              <a:t> proses </a:t>
            </a:r>
            <a:r>
              <a:rPr lang="en-US" altLang="en-US" dirty="0" err="1"/>
              <a:t>bisnis</a:t>
            </a:r>
            <a:r>
              <a:rPr lang="en-US" altLang="en-US" dirty="0"/>
              <a:t> (</a:t>
            </a:r>
            <a:r>
              <a:rPr lang="en-US" altLang="en-US" dirty="0" err="1"/>
              <a:t>deskripsi</a:t>
            </a:r>
            <a:r>
              <a:rPr lang="en-US" altLang="en-US" dirty="0"/>
              <a:t>/</a:t>
            </a:r>
            <a:r>
              <a:rPr lang="en-US" altLang="en-US" dirty="0" err="1"/>
              <a:t>narasistudi</a:t>
            </a:r>
            <a:r>
              <a:rPr lang="en-US" altLang="en-US" dirty="0"/>
              <a:t> </a:t>
            </a:r>
            <a:r>
              <a:rPr lang="en-US" altLang="en-US" dirty="0" err="1"/>
              <a:t>kasus</a:t>
            </a:r>
            <a:r>
              <a:rPr lang="en-US" altLang="en-US" dirty="0"/>
              <a:t>)  </a:t>
            </a:r>
            <a:r>
              <a:rPr lang="en-US" altLang="en-US" dirty="0">
                <a:sym typeface="Wingdings" pitchFamily="2" charset="2"/>
              </a:rPr>
              <a:t> </a:t>
            </a:r>
            <a:r>
              <a:rPr lang="en-US" altLang="en-US" dirty="0" err="1">
                <a:sym typeface="Wingdings" pitchFamily="2" charset="2"/>
              </a:rPr>
              <a:t>sudah</a:t>
            </a:r>
            <a:r>
              <a:rPr lang="en-US" altLang="en-US" dirty="0">
                <a:sym typeface="Wingdings" pitchFamily="2" charset="2"/>
              </a:rPr>
              <a:t> </a:t>
            </a:r>
            <a:r>
              <a:rPr lang="en-US" altLang="en-US" dirty="0" err="1">
                <a:sym typeface="Wingdings" pitchFamily="2" charset="2"/>
              </a:rPr>
              <a:t>dilakukan</a:t>
            </a:r>
            <a:r>
              <a:rPr lang="en-US" altLang="en-US" dirty="0">
                <a:sym typeface="Wingdings" pitchFamily="2" charset="2"/>
              </a:rPr>
              <a:t> di </a:t>
            </a:r>
            <a:r>
              <a:rPr lang="en-US" altLang="en-US" dirty="0" err="1">
                <a:sym typeface="Wingdings" pitchFamily="2" charset="2"/>
              </a:rPr>
              <a:t>pertemuan</a:t>
            </a:r>
            <a:r>
              <a:rPr lang="en-US" altLang="en-US" dirty="0">
                <a:sym typeface="Wingdings" pitchFamily="2" charset="2"/>
              </a:rPr>
              <a:t> </a:t>
            </a:r>
            <a:r>
              <a:rPr lang="en-US" altLang="en-US" dirty="0" err="1">
                <a:sym typeface="Wingdings" pitchFamily="2" charset="2"/>
              </a:rPr>
              <a:t>sebelumnya</a:t>
            </a:r>
            <a:endParaRPr lang="en-US" alt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en-US" dirty="0" err="1"/>
              <a:t>Identifikasi</a:t>
            </a:r>
            <a:r>
              <a:rPr lang="en-US" altLang="en-US" dirty="0"/>
              <a:t> </a:t>
            </a:r>
            <a:r>
              <a:rPr lang="en-US" altLang="en-US" dirty="0" err="1"/>
              <a:t>tabel</a:t>
            </a:r>
            <a:r>
              <a:rPr lang="en-US" altLang="en-US" dirty="0"/>
              <a:t> dan </a:t>
            </a:r>
            <a:r>
              <a:rPr lang="en-US" altLang="en-US" dirty="0" err="1"/>
              <a:t>atribut</a:t>
            </a:r>
            <a:r>
              <a:rPr lang="en-US" altLang="en-US" dirty="0"/>
              <a:t> </a:t>
            </a:r>
            <a:r>
              <a:rPr lang="en-US" altLang="en-US" dirty="0" err="1"/>
              <a:t>berdasarkan</a:t>
            </a:r>
            <a:r>
              <a:rPr lang="en-US" altLang="en-US" dirty="0"/>
              <a:t> </a:t>
            </a:r>
            <a:r>
              <a:rPr lang="en-US" altLang="en-US" dirty="0" err="1"/>
              <a:t>dokumen</a:t>
            </a:r>
            <a:r>
              <a:rPr lang="en-US" altLang="en-US" dirty="0"/>
              <a:t> yang </a:t>
            </a:r>
            <a:r>
              <a:rPr lang="en-US" altLang="en-US" dirty="0" err="1"/>
              <a:t>ada</a:t>
            </a:r>
            <a:endParaRPr lang="en-US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222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AC4A-A27C-FD4F-8046-6B6749960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A53FA-F3F5-E948-BC44-85697835E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32593"/>
            <a:ext cx="10515600" cy="1500187"/>
          </a:xfrm>
        </p:spPr>
        <p:txBody>
          <a:bodyPr/>
          <a:lstStyle/>
          <a:p>
            <a:r>
              <a:rPr lang="en-US" dirty="0" err="1"/>
              <a:t>Kasus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Penjualan</a:t>
            </a:r>
            <a:r>
              <a:rPr lang="en-US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altLang="en-US" sz="2000" dirty="0" err="1"/>
              <a:t>Identifikasi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tabel</a:t>
            </a:r>
            <a:r>
              <a:rPr lang="en-US" altLang="en-US" sz="2000" dirty="0"/>
              <a:t> dan </a:t>
            </a:r>
            <a:r>
              <a:rPr lang="en-US" altLang="en-US" sz="2000" dirty="0" err="1"/>
              <a:t>atribut</a:t>
            </a:r>
            <a:r>
              <a:rPr lang="en-US" altLang="en-US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altLang="en-US" sz="2000" dirty="0" err="1"/>
              <a:t>Berdasarkan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dokumen</a:t>
            </a:r>
            <a:r>
              <a:rPr lang="en-US" altLang="en-US" sz="2000" dirty="0"/>
              <a:t>/data yang </a:t>
            </a:r>
            <a:r>
              <a:rPr lang="en-US" altLang="en-US" sz="2000" dirty="0" err="1"/>
              <a:t>ada</a:t>
            </a:r>
            <a:r>
              <a:rPr lang="en-US" altLang="en-US" sz="2000" dirty="0"/>
              <a:t> </a:t>
            </a:r>
          </a:p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0C2477-7CBD-D44C-A432-DAECFFA79954}"/>
              </a:ext>
            </a:extLst>
          </p:cNvPr>
          <p:cNvSpPr/>
          <p:nvPr/>
        </p:nvSpPr>
        <p:spPr>
          <a:xfrm>
            <a:off x="11969939" y="-57875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650169-625F-F240-81DC-D83936FA9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49" b="20698"/>
          <a:stretch/>
        </p:blipFill>
        <p:spPr>
          <a:xfrm>
            <a:off x="6236738" y="2238910"/>
            <a:ext cx="5733201" cy="304377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51472CC-D2A3-E942-8543-A0E69438B1C9}"/>
              </a:ext>
            </a:extLst>
          </p:cNvPr>
          <p:cNvSpPr/>
          <p:nvPr/>
        </p:nvSpPr>
        <p:spPr>
          <a:xfrm>
            <a:off x="831850" y="3738573"/>
            <a:ext cx="5618054" cy="6953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DA33F7-D533-7148-8739-CEC75890133C}"/>
              </a:ext>
            </a:extLst>
          </p:cNvPr>
          <p:cNvSpPr txBox="1"/>
          <p:nvPr/>
        </p:nvSpPr>
        <p:spPr>
          <a:xfrm>
            <a:off x="924447" y="3799178"/>
            <a:ext cx="55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DISKUSI</a:t>
            </a:r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08F87C80-42AA-4740-B6D5-F8A7AB7A50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2DE51E2-0C1E-994A-AA34-681591DC384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490143A-B945-2D4E-9F5C-1295DDA2163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02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animBg="1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:a16="http://schemas.microsoft.com/office/drawing/2014/main" id="{B755A865-7AB7-B04E-B483-87000DFAAE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20" name="Picture 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A87B6E63-5DFA-9945-9767-8F8AAD0D4EC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04A5C2D-DDCA-7848-B3B5-2A2D4A667E1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  <p:pic>
        <p:nvPicPr>
          <p:cNvPr id="22" name="Picture 2" descr="C:\Users\Wijayanti\Desktop\nota.jpg">
            <a:extLst>
              <a:ext uri="{FF2B5EF4-FFF2-40B4-BE49-F238E27FC236}">
                <a16:creationId xmlns:a16="http://schemas.microsoft.com/office/drawing/2014/main" id="{24B09631-C530-9B4D-B239-040356B45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522" b="28378"/>
          <a:stretch>
            <a:fillRect/>
          </a:stretch>
        </p:blipFill>
        <p:spPr bwMode="auto">
          <a:xfrm>
            <a:off x="1250066" y="1068229"/>
            <a:ext cx="4906276" cy="5209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extBox 6">
            <a:extLst>
              <a:ext uri="{FF2B5EF4-FFF2-40B4-BE49-F238E27FC236}">
                <a16:creationId xmlns:a16="http://schemas.microsoft.com/office/drawing/2014/main" id="{C1A02241-8772-F941-8497-AB28270907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3949" y="3042998"/>
            <a:ext cx="5321903" cy="83099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rgbClr val="00B050"/>
            </a:solidFill>
          </a:ln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Trebuchet MS" panose="020B0703020202090204" pitchFamily="34" charset="0"/>
              <a:buAutoNum type="arabicPeriod"/>
            </a:pPr>
            <a:r>
              <a:rPr lang="en-US" altLang="en-US" sz="1600" dirty="0" err="1">
                <a:solidFill>
                  <a:schemeClr val="bg1"/>
                </a:solidFill>
                <a:latin typeface="Arial" panose="020B0604020202020204" pitchFamily="34" charset="0"/>
              </a:rPr>
              <a:t>Sebutkan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solidFill>
                  <a:schemeClr val="bg1"/>
                </a:solidFill>
                <a:latin typeface="Arial" panose="020B0604020202020204" pitchFamily="34" charset="0"/>
              </a:rPr>
              <a:t>entitas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solidFill>
                  <a:schemeClr val="bg1"/>
                </a:solidFill>
                <a:latin typeface="Arial" panose="020B0604020202020204" pitchFamily="34" charset="0"/>
              </a:rPr>
              <a:t>apa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solidFill>
                  <a:schemeClr val="bg1"/>
                </a:solidFill>
                <a:latin typeface="Arial" panose="020B0604020202020204" pitchFamily="34" charset="0"/>
              </a:rPr>
              <a:t>saja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 yang </a:t>
            </a:r>
            <a:r>
              <a:rPr lang="en-US" altLang="en-US" sz="1600" dirty="0" err="1">
                <a:solidFill>
                  <a:schemeClr val="bg1"/>
                </a:solidFill>
                <a:latin typeface="Arial" panose="020B0604020202020204" pitchFamily="34" charset="0"/>
              </a:rPr>
              <a:t>terlibat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!</a:t>
            </a:r>
          </a:p>
          <a:p>
            <a:pPr eaLnBrk="1" hangingPunct="1">
              <a:spcBef>
                <a:spcPct val="0"/>
              </a:spcBef>
              <a:buFont typeface="Trebuchet MS" panose="020B0703020202090204" pitchFamily="34" charset="0"/>
              <a:buAutoNum type="arabicPeriod"/>
            </a:pPr>
            <a:r>
              <a:rPr lang="en-US" altLang="en-US" sz="1600" dirty="0" err="1">
                <a:solidFill>
                  <a:schemeClr val="bg1"/>
                </a:solidFill>
                <a:latin typeface="Arial" panose="020B0604020202020204" pitchFamily="34" charset="0"/>
              </a:rPr>
              <a:t>Sebutkan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solidFill>
                  <a:schemeClr val="bg1"/>
                </a:solidFill>
                <a:latin typeface="Arial" panose="020B0604020202020204" pitchFamily="34" charset="0"/>
              </a:rPr>
              <a:t>karakteristik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 masing-masing </a:t>
            </a:r>
            <a:r>
              <a:rPr lang="en-US" altLang="en-US" sz="1600" dirty="0" err="1">
                <a:solidFill>
                  <a:schemeClr val="bg1"/>
                </a:solidFill>
                <a:latin typeface="Arial" panose="020B0604020202020204" pitchFamily="34" charset="0"/>
              </a:rPr>
              <a:t>entitas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solidFill>
                  <a:schemeClr val="bg1"/>
                </a:solidFill>
                <a:latin typeface="Arial" panose="020B0604020202020204" pitchFamily="34" charset="0"/>
              </a:rPr>
              <a:t>tersebut</a:t>
            </a:r>
            <a:r>
              <a:rPr lang="en-US" altLang="en-US" sz="1600" dirty="0">
                <a:solidFill>
                  <a:schemeClr val="bg1"/>
                </a:solidFill>
                <a:latin typeface="Arial" panose="020B060402020202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606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6636BA7-3616-4C7D-B5F9-1B17A29FCA00}"/>
              </a:ext>
            </a:extLst>
          </p:cNvPr>
          <p:cNvSpPr/>
          <p:nvPr/>
        </p:nvSpPr>
        <p:spPr>
          <a:xfrm>
            <a:off x="1" y="-220320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706614-7B81-4C19-AAD0-635BF5CB7A93}"/>
              </a:ext>
            </a:extLst>
          </p:cNvPr>
          <p:cNvSpPr/>
          <p:nvPr/>
        </p:nvSpPr>
        <p:spPr>
          <a:xfrm>
            <a:off x="-144162" y="6435707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644E4BC-6766-4EF4-B02A-D521E9428667}"/>
              </a:ext>
            </a:extLst>
          </p:cNvPr>
          <p:cNvSpPr txBox="1"/>
          <p:nvPr/>
        </p:nvSpPr>
        <p:spPr>
          <a:xfrm>
            <a:off x="868181" y="6472778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68F2C35-C8C6-4F37-B3B1-BD002E538480}"/>
              </a:ext>
            </a:extLst>
          </p:cNvPr>
          <p:cNvSpPr txBox="1"/>
          <p:nvPr/>
        </p:nvSpPr>
        <p:spPr>
          <a:xfrm>
            <a:off x="5405177" y="6477576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F4D1EB-35BD-4428-921C-05C29722BFB2}"/>
              </a:ext>
            </a:extLst>
          </p:cNvPr>
          <p:cNvSpPr/>
          <p:nvPr/>
        </p:nvSpPr>
        <p:spPr>
          <a:xfrm>
            <a:off x="248133" y="2619375"/>
            <a:ext cx="11943867" cy="3314699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0F52D9-B8E4-48DC-8792-FBBBD6F32492}"/>
              </a:ext>
            </a:extLst>
          </p:cNvPr>
          <p:cNvSpPr txBox="1"/>
          <p:nvPr/>
        </p:nvSpPr>
        <p:spPr>
          <a:xfrm>
            <a:off x="541444" y="1685032"/>
            <a:ext cx="70943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Outline:</a:t>
            </a:r>
          </a:p>
        </p:txBody>
      </p:sp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E2569EFB-48EE-4B9F-9076-11C8AD03A39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12" name="Picture 11" descr="A picture containing drawing&#10;&#10;Description automatically generated">
            <a:extLst>
              <a:ext uri="{FF2B5EF4-FFF2-40B4-BE49-F238E27FC236}">
                <a16:creationId xmlns:a16="http://schemas.microsoft.com/office/drawing/2014/main" id="{6269D664-F824-467B-8DB7-D2FFAE14AA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009BA93-30F5-4ADC-8592-A4B797E40E89}"/>
              </a:ext>
            </a:extLst>
          </p:cNvPr>
          <p:cNvSpPr txBox="1"/>
          <p:nvPr/>
        </p:nvSpPr>
        <p:spPr>
          <a:xfrm>
            <a:off x="541444" y="3481149"/>
            <a:ext cx="54929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Elemen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Basis Data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Cara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Menentukan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Identifikasi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Tabel</a:t>
            </a: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dan </a:t>
            </a:r>
            <a:r>
              <a:rPr lang="en-US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Atribut</a:t>
            </a:r>
            <a:endParaRPr lang="en-US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SQL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5B90B8C-3B38-47EA-AB61-170269B40D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683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1229251D-CA3C-47BE-B25D-F8DEB4212D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040" y="166037"/>
            <a:ext cx="622489" cy="622489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BA768D0-C5E3-4707-A4A8-B0102931C1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9525000" y="824592"/>
            <a:ext cx="2517003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9623425" y="966222"/>
            <a:ext cx="24185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PEMBAHASAN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F610054-289C-4E2B-ABEF-2A22C0D38F9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03" y="199106"/>
            <a:ext cx="1269064" cy="676872"/>
          </a:xfrm>
          <a:prstGeom prst="rect">
            <a:avLst/>
          </a:prstGeom>
        </p:spPr>
      </p:pic>
      <p:grpSp>
        <p:nvGrpSpPr>
          <p:cNvPr id="24" name="Group 62">
            <a:extLst>
              <a:ext uri="{FF2B5EF4-FFF2-40B4-BE49-F238E27FC236}">
                <a16:creationId xmlns:a16="http://schemas.microsoft.com/office/drawing/2014/main" id="{CEE27944-6F05-E043-B5E1-E2D7A6DDEB56}"/>
              </a:ext>
            </a:extLst>
          </p:cNvPr>
          <p:cNvGrpSpPr>
            <a:grpSpLocks/>
          </p:cNvGrpSpPr>
          <p:nvPr/>
        </p:nvGrpSpPr>
        <p:grpSpPr bwMode="auto">
          <a:xfrm>
            <a:off x="1155804" y="1856087"/>
            <a:ext cx="4103687" cy="4357688"/>
            <a:chOff x="500063" y="1571625"/>
            <a:chExt cx="4103687" cy="4357688"/>
          </a:xfrm>
        </p:grpSpPr>
        <p:pic>
          <p:nvPicPr>
            <p:cNvPr id="25" name="Picture 2" descr="C:\Users\Wijayanti\Desktop\nota.jpg">
              <a:extLst>
                <a:ext uri="{FF2B5EF4-FFF2-40B4-BE49-F238E27FC236}">
                  <a16:creationId xmlns:a16="http://schemas.microsoft.com/office/drawing/2014/main" id="{AB194DEE-E61E-FA46-A7E1-BE8939B898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8522" b="28378"/>
            <a:stretch>
              <a:fillRect/>
            </a:stretch>
          </p:blipFill>
          <p:spPr bwMode="auto">
            <a:xfrm>
              <a:off x="500063" y="1571625"/>
              <a:ext cx="4103687" cy="4357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BF7D38C-5502-DE43-96F6-53821A9D30A6}"/>
                </a:ext>
              </a:extLst>
            </p:cNvPr>
            <p:cNvSpPr/>
            <p:nvPr/>
          </p:nvSpPr>
          <p:spPr>
            <a:xfrm>
              <a:off x="4143375" y="2428875"/>
              <a:ext cx="214313" cy="7143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27" name="Group 64">
            <a:extLst>
              <a:ext uri="{FF2B5EF4-FFF2-40B4-BE49-F238E27FC236}">
                <a16:creationId xmlns:a16="http://schemas.microsoft.com/office/drawing/2014/main" id="{E6797E35-393E-5443-92F7-71E886555943}"/>
              </a:ext>
            </a:extLst>
          </p:cNvPr>
          <p:cNvGrpSpPr>
            <a:grpSpLocks/>
          </p:cNvGrpSpPr>
          <p:nvPr/>
        </p:nvGrpSpPr>
        <p:grpSpPr bwMode="auto">
          <a:xfrm>
            <a:off x="5370616" y="3284837"/>
            <a:ext cx="3384550" cy="1357313"/>
            <a:chOff x="4714876" y="3000372"/>
            <a:chExt cx="3384865" cy="1357322"/>
          </a:xfrm>
        </p:grpSpPr>
        <p:pic>
          <p:nvPicPr>
            <p:cNvPr id="28" name="Picture 2" descr="C:\Users\Wijayanti\Desktop\nota.jpg">
              <a:extLst>
                <a:ext uri="{FF2B5EF4-FFF2-40B4-BE49-F238E27FC236}">
                  <a16:creationId xmlns:a16="http://schemas.microsoft.com/office/drawing/2014/main" id="{2E660E4A-CC5D-834E-A788-112405F4FC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552" t="7045" r="28522" b="82388"/>
            <a:stretch>
              <a:fillRect/>
            </a:stretch>
          </p:blipFill>
          <p:spPr bwMode="auto">
            <a:xfrm>
              <a:off x="4714876" y="3000372"/>
              <a:ext cx="3384865" cy="13573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E454F92-1C59-CE44-8159-D6204F05F60D}"/>
                </a:ext>
              </a:extLst>
            </p:cNvPr>
            <p:cNvSpPr/>
            <p:nvPr/>
          </p:nvSpPr>
          <p:spPr>
            <a:xfrm>
              <a:off x="7143977" y="3959228"/>
              <a:ext cx="428665" cy="14287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32" name="TextBox 6">
            <a:extLst>
              <a:ext uri="{FF2B5EF4-FFF2-40B4-BE49-F238E27FC236}">
                <a16:creationId xmlns:a16="http://schemas.microsoft.com/office/drawing/2014/main" id="{67449781-EBDF-3A4B-B83F-1B561C04EC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99054" y="570212"/>
            <a:ext cx="45005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latin typeface="Arial" panose="020B0604020202020204" pitchFamily="34" charset="0"/>
              </a:rPr>
              <a:t>Apa/siapa saja entitas yang terlibat? 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BB2F3FD-533C-8B46-BC10-21AB27AD27C5}"/>
              </a:ext>
            </a:extLst>
          </p:cNvPr>
          <p:cNvSpPr/>
          <p:nvPr/>
        </p:nvSpPr>
        <p:spPr>
          <a:xfrm>
            <a:off x="1298679" y="1927525"/>
            <a:ext cx="2214562" cy="785812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7DAC1068-62C7-D94D-B24A-02D02C12DC7F}"/>
              </a:ext>
            </a:extLst>
          </p:cNvPr>
          <p:cNvSpPr/>
          <p:nvPr/>
        </p:nvSpPr>
        <p:spPr>
          <a:xfrm>
            <a:off x="3656116" y="2284712"/>
            <a:ext cx="1571625" cy="571500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A5C4316-2101-564B-BD12-862E397E1380}"/>
              </a:ext>
            </a:extLst>
          </p:cNvPr>
          <p:cNvSpPr/>
          <p:nvPr/>
        </p:nvSpPr>
        <p:spPr>
          <a:xfrm>
            <a:off x="1870179" y="3070525"/>
            <a:ext cx="2286000" cy="128587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6" name="TextBox 12">
            <a:extLst>
              <a:ext uri="{FF2B5EF4-FFF2-40B4-BE49-F238E27FC236}">
                <a16:creationId xmlns:a16="http://schemas.microsoft.com/office/drawing/2014/main" id="{BE107984-87D0-F847-906F-CFF22D1151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27804" y="2284712"/>
            <a:ext cx="292893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latin typeface="Arial" panose="020B0604020202020204" pitchFamily="34" charset="0"/>
              </a:rPr>
              <a:t>Apa saja karakteristik masing-masing entitas?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CF1A24E-972B-E840-BDB0-FE633C8C3709}"/>
              </a:ext>
            </a:extLst>
          </p:cNvPr>
          <p:cNvSpPr/>
          <p:nvPr/>
        </p:nvSpPr>
        <p:spPr>
          <a:xfrm>
            <a:off x="3013179" y="1070275"/>
            <a:ext cx="1214437" cy="500062"/>
          </a:xfrm>
          <a:prstGeom prst="rect">
            <a:avLst/>
          </a:prstGeom>
          <a:solidFill>
            <a:srgbClr val="FFFF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solidFill>
                  <a:schemeClr val="tx1"/>
                </a:solidFill>
              </a:rPr>
              <a:t>Penjual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8" name="Shape 28">
            <a:extLst>
              <a:ext uri="{FF2B5EF4-FFF2-40B4-BE49-F238E27FC236}">
                <a16:creationId xmlns:a16="http://schemas.microsoft.com/office/drawing/2014/main" id="{8A618EAD-2BA3-204B-9156-F22D47120144}"/>
              </a:ext>
            </a:extLst>
          </p:cNvPr>
          <p:cNvCxnSpPr>
            <a:stCxn id="37" idx="1"/>
            <a:endCxn id="33" idx="0"/>
          </p:cNvCxnSpPr>
          <p:nvPr/>
        </p:nvCxnSpPr>
        <p:spPr>
          <a:xfrm rot="10800000" flipV="1">
            <a:off x="2406754" y="1319512"/>
            <a:ext cx="606425" cy="608013"/>
          </a:xfrm>
          <a:prstGeom prst="curved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59D1E869-45C8-9845-BC49-28F076FC2C50}"/>
              </a:ext>
            </a:extLst>
          </p:cNvPr>
          <p:cNvSpPr/>
          <p:nvPr/>
        </p:nvSpPr>
        <p:spPr>
          <a:xfrm>
            <a:off x="4799116" y="1213150"/>
            <a:ext cx="1214438" cy="500062"/>
          </a:xfrm>
          <a:prstGeom prst="rect">
            <a:avLst/>
          </a:prstGeom>
          <a:solidFill>
            <a:srgbClr val="FFFF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solidFill>
                  <a:schemeClr val="tx1"/>
                </a:solidFill>
              </a:rPr>
              <a:t>Pembeli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0" name="Shape 31">
            <a:extLst>
              <a:ext uri="{FF2B5EF4-FFF2-40B4-BE49-F238E27FC236}">
                <a16:creationId xmlns:a16="http://schemas.microsoft.com/office/drawing/2014/main" id="{D8E37EB4-B621-E840-8519-B6D24849B936}"/>
              </a:ext>
            </a:extLst>
          </p:cNvPr>
          <p:cNvCxnSpPr>
            <a:stCxn id="39" idx="1"/>
            <a:endCxn id="34" idx="0"/>
          </p:cNvCxnSpPr>
          <p:nvPr/>
        </p:nvCxnSpPr>
        <p:spPr>
          <a:xfrm rot="10800000" flipV="1">
            <a:off x="4441929" y="1462387"/>
            <a:ext cx="357187" cy="822325"/>
          </a:xfrm>
          <a:prstGeom prst="curved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7348C35D-3AC2-6641-A0E2-09A0ED1B4BDC}"/>
              </a:ext>
            </a:extLst>
          </p:cNvPr>
          <p:cNvSpPr/>
          <p:nvPr/>
        </p:nvSpPr>
        <p:spPr>
          <a:xfrm>
            <a:off x="5799241" y="4213525"/>
            <a:ext cx="1214438" cy="500062"/>
          </a:xfrm>
          <a:prstGeom prst="rect">
            <a:avLst/>
          </a:prstGeom>
          <a:solidFill>
            <a:srgbClr val="FFFF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solidFill>
                  <a:schemeClr val="tx1"/>
                </a:solidFill>
              </a:rPr>
              <a:t>Barang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kue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42" name="Shape 36">
            <a:extLst>
              <a:ext uri="{FF2B5EF4-FFF2-40B4-BE49-F238E27FC236}">
                <a16:creationId xmlns:a16="http://schemas.microsoft.com/office/drawing/2014/main" id="{1F844805-4C7E-8147-B8A0-BD908B2A0DA5}"/>
              </a:ext>
            </a:extLst>
          </p:cNvPr>
          <p:cNvCxnSpPr>
            <a:stCxn id="41" idx="1"/>
            <a:endCxn id="35" idx="3"/>
          </p:cNvCxnSpPr>
          <p:nvPr/>
        </p:nvCxnSpPr>
        <p:spPr>
          <a:xfrm rot="10800000">
            <a:off x="4156179" y="3713462"/>
            <a:ext cx="1643062" cy="750888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6">
            <a:extLst>
              <a:ext uri="{FF2B5EF4-FFF2-40B4-BE49-F238E27FC236}">
                <a16:creationId xmlns:a16="http://schemas.microsoft.com/office/drawing/2014/main" id="{943122D6-D86B-994F-A72E-61D3C56EA8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42241" y="1213150"/>
            <a:ext cx="15001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latin typeface="Arial" panose="020B0604020202020204" pitchFamily="34" charset="0"/>
              </a:rPr>
              <a:t>Apa lagi? 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E74FF4C-B5B3-B041-90ED-7A02CD6E5A34}"/>
              </a:ext>
            </a:extLst>
          </p:cNvPr>
          <p:cNvSpPr/>
          <p:nvPr/>
        </p:nvSpPr>
        <p:spPr>
          <a:xfrm>
            <a:off x="5442054" y="3499150"/>
            <a:ext cx="1643062" cy="357187"/>
          </a:xfrm>
          <a:prstGeom prst="ellipse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A578DDD-D4A9-7143-A491-5D34B43066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3679" y="2999087"/>
            <a:ext cx="800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Bradley Hand ITC" panose="03070402050302030203" pitchFamily="66" charset="77"/>
              </a:rPr>
              <a:t>Nama</a:t>
            </a:r>
          </a:p>
        </p:txBody>
      </p:sp>
      <p:cxnSp>
        <p:nvCxnSpPr>
          <p:cNvPr id="46" name="Shape 44">
            <a:extLst>
              <a:ext uri="{FF2B5EF4-FFF2-40B4-BE49-F238E27FC236}">
                <a16:creationId xmlns:a16="http://schemas.microsoft.com/office/drawing/2014/main" id="{6081563B-D7C1-F446-9FE5-FDCD3B8B5704}"/>
              </a:ext>
            </a:extLst>
          </p:cNvPr>
          <p:cNvCxnSpPr>
            <a:stCxn id="45" idx="1"/>
            <a:endCxn id="44" idx="0"/>
          </p:cNvCxnSpPr>
          <p:nvPr/>
        </p:nvCxnSpPr>
        <p:spPr>
          <a:xfrm rot="10800000" flipV="1">
            <a:off x="6264379" y="3183237"/>
            <a:ext cx="749300" cy="315913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hape 47">
            <a:extLst>
              <a:ext uri="{FF2B5EF4-FFF2-40B4-BE49-F238E27FC236}">
                <a16:creationId xmlns:a16="http://schemas.microsoft.com/office/drawing/2014/main" id="{89096A27-415E-4545-908B-89C3EEE08ABD}"/>
              </a:ext>
            </a:extLst>
          </p:cNvPr>
          <p:cNvCxnSpPr>
            <a:stCxn id="48" idx="0"/>
          </p:cNvCxnSpPr>
          <p:nvPr/>
        </p:nvCxnSpPr>
        <p:spPr>
          <a:xfrm rot="16200000" flipV="1">
            <a:off x="6673160" y="4339731"/>
            <a:ext cx="1143000" cy="60483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EDFCCE3-F3C5-054F-9D0D-94BA93223E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5116" y="5213650"/>
            <a:ext cx="9239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Bradley Hand ITC" panose="03070402050302030203" pitchFamily="66" charset="77"/>
              </a:rPr>
              <a:t>Alamat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8E98EB5-DAE8-9F45-B41C-8A07733CAD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0679" y="5356525"/>
            <a:ext cx="9080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Bradley Hand ITC" panose="03070402050302030203" pitchFamily="66" charset="77"/>
              </a:rPr>
              <a:t>No Telp</a:t>
            </a:r>
          </a:p>
        </p:txBody>
      </p:sp>
      <p:cxnSp>
        <p:nvCxnSpPr>
          <p:cNvPr id="50" name="Shape 47">
            <a:extLst>
              <a:ext uri="{FF2B5EF4-FFF2-40B4-BE49-F238E27FC236}">
                <a16:creationId xmlns:a16="http://schemas.microsoft.com/office/drawing/2014/main" id="{7A96D4FC-BD15-B24F-9675-51D9FFF10FD7}"/>
              </a:ext>
            </a:extLst>
          </p:cNvPr>
          <p:cNvCxnSpPr>
            <a:stCxn id="49" idx="0"/>
          </p:cNvCxnSpPr>
          <p:nvPr/>
        </p:nvCxnSpPr>
        <p:spPr>
          <a:xfrm rot="5400000" flipH="1" flipV="1">
            <a:off x="6133410" y="4619131"/>
            <a:ext cx="928688" cy="54610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FBC948B-E970-5440-86AE-4EBC5C74F1CE}"/>
              </a:ext>
            </a:extLst>
          </p:cNvPr>
          <p:cNvCxnSpPr/>
          <p:nvPr/>
        </p:nvCxnSpPr>
        <p:spPr>
          <a:xfrm>
            <a:off x="5656366" y="4142087"/>
            <a:ext cx="28575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Table 51">
            <a:extLst>
              <a:ext uri="{FF2B5EF4-FFF2-40B4-BE49-F238E27FC236}">
                <a16:creationId xmlns:a16="http://schemas.microsoft.com/office/drawing/2014/main" id="{B759C970-7268-0146-BF0F-562773AC4D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7282776"/>
              </p:ext>
            </p:extLst>
          </p:nvPr>
        </p:nvGraphicFramePr>
        <p:xfrm>
          <a:off x="1655867" y="6142337"/>
          <a:ext cx="5589728" cy="6169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74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90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3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8492">
                <a:tc>
                  <a:txBody>
                    <a:bodyPr/>
                    <a:lstStyle/>
                    <a:p>
                      <a:r>
                        <a:rPr lang="en-US" sz="1400" dirty="0" err="1"/>
                        <a:t>Nama</a:t>
                      </a:r>
                      <a:endParaRPr lang="en-US" sz="1400" dirty="0"/>
                    </a:p>
                  </a:txBody>
                  <a:tcPr marL="91439" marR="91439" marT="45700" marB="45700"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Alamat</a:t>
                      </a:r>
                      <a:r>
                        <a:rPr lang="en-US" sz="1400" dirty="0"/>
                        <a:t> </a:t>
                      </a:r>
                    </a:p>
                  </a:txBody>
                  <a:tcPr marL="91439" marR="91439" marT="45700" marB="45700"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NoTelp</a:t>
                      </a:r>
                      <a:endParaRPr lang="en-US" sz="1400" dirty="0"/>
                    </a:p>
                  </a:txBody>
                  <a:tcPr marL="91439" marR="91439" marT="45700" marB="457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8492">
                <a:tc>
                  <a:txBody>
                    <a:bodyPr/>
                    <a:lstStyle/>
                    <a:p>
                      <a:r>
                        <a:rPr lang="en-US" sz="1400" dirty="0" err="1"/>
                        <a:t>Fatin</a:t>
                      </a:r>
                      <a:endParaRPr lang="en-US" sz="1400" dirty="0"/>
                    </a:p>
                  </a:txBody>
                  <a:tcPr marL="91439" marR="91439" marT="45700" marB="45700"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Teknik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Informatika</a:t>
                      </a:r>
                      <a:r>
                        <a:rPr lang="en-US" sz="1400" dirty="0"/>
                        <a:t> ITS</a:t>
                      </a:r>
                    </a:p>
                  </a:txBody>
                  <a:tcPr marL="91439" marR="91439" marT="45700" marB="45700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0817036166</a:t>
                      </a:r>
                    </a:p>
                  </a:txBody>
                  <a:tcPr marL="91439" marR="91439" marT="45700" marB="457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3" name="Rectangle 52">
            <a:extLst>
              <a:ext uri="{FF2B5EF4-FFF2-40B4-BE49-F238E27FC236}">
                <a16:creationId xmlns:a16="http://schemas.microsoft.com/office/drawing/2014/main" id="{3FB81A74-CF74-B147-AF17-4FBDB04DBB4F}"/>
              </a:ext>
            </a:extLst>
          </p:cNvPr>
          <p:cNvSpPr/>
          <p:nvPr/>
        </p:nvSpPr>
        <p:spPr>
          <a:xfrm>
            <a:off x="870054" y="5356525"/>
            <a:ext cx="1428750" cy="500062"/>
          </a:xfrm>
          <a:prstGeom prst="rect">
            <a:avLst/>
          </a:prstGeom>
          <a:solidFill>
            <a:srgbClr val="FFFF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solidFill>
                  <a:schemeClr val="tx1"/>
                </a:solidFill>
              </a:rPr>
              <a:t>Tabel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Pembeli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4" name="Curved Up Arrow 53">
            <a:extLst>
              <a:ext uri="{FF2B5EF4-FFF2-40B4-BE49-F238E27FC236}">
                <a16:creationId xmlns:a16="http://schemas.microsoft.com/office/drawing/2014/main" id="{10B76942-89B1-F84D-BA16-AC94702EF0A6}"/>
              </a:ext>
            </a:extLst>
          </p:cNvPr>
          <p:cNvSpPr/>
          <p:nvPr/>
        </p:nvSpPr>
        <p:spPr>
          <a:xfrm rot="3639265">
            <a:off x="995466" y="6008988"/>
            <a:ext cx="642937" cy="50006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TextBox 6">
            <a:extLst>
              <a:ext uri="{FF2B5EF4-FFF2-40B4-BE49-F238E27FC236}">
                <a16:creationId xmlns:a16="http://schemas.microsoft.com/office/drawing/2014/main" id="{9140CC72-2629-8F4A-A6E1-F76754939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3804" y="4927900"/>
            <a:ext cx="15001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b="1">
                <a:latin typeface="Arial" panose="020B0604020202020204" pitchFamily="34" charset="0"/>
              </a:rPr>
              <a:t>Apa lagi? </a:t>
            </a:r>
          </a:p>
        </p:txBody>
      </p:sp>
    </p:spTree>
    <p:extLst>
      <p:ext uri="{BB962C8B-B14F-4D97-AF65-F5344CB8AC3E}">
        <p14:creationId xmlns:p14="http://schemas.microsoft.com/office/powerpoint/2010/main" val="369371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" presetClass="exit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" presetClass="exit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4" presetClass="exit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4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9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9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3" presetClass="exit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3" presetClass="exit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3" presetClass="exit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3" presetClass="exit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 animBg="1"/>
      <p:bldP spid="33" grpId="1" animBg="1"/>
      <p:bldP spid="33" grpId="2" animBg="1"/>
      <p:bldP spid="33" grpId="3" animBg="1"/>
      <p:bldP spid="34" grpId="0" animBg="1"/>
      <p:bldP spid="34" grpId="1" animBg="1"/>
      <p:bldP spid="34" grpId="2" animBg="1"/>
      <p:bldP spid="34" grpId="3" animBg="1"/>
      <p:bldP spid="35" grpId="0" animBg="1"/>
      <p:bldP spid="35" grpId="1" animBg="1"/>
      <p:bldP spid="36" grpId="0"/>
      <p:bldP spid="37" grpId="0" animBg="1"/>
      <p:bldP spid="37" grpId="1" animBg="1"/>
      <p:bldP spid="37" grpId="2" animBg="1"/>
      <p:bldP spid="39" grpId="0" animBg="1"/>
      <p:bldP spid="39" grpId="1" animBg="1"/>
      <p:bldP spid="39" grpId="2" animBg="1"/>
      <p:bldP spid="39" grpId="3" animBg="1"/>
      <p:bldP spid="41" grpId="0" animBg="1"/>
      <p:bldP spid="41" grpId="1" animBg="1"/>
      <p:bldP spid="41" grpId="2" animBg="1"/>
      <p:bldP spid="43" grpId="0"/>
      <p:bldP spid="44" grpId="0" animBg="1"/>
      <p:bldP spid="45" grpId="0"/>
      <p:bldP spid="48" grpId="0"/>
      <p:bldP spid="49" grpId="0"/>
      <p:bldP spid="53" grpId="0" animBg="1"/>
      <p:bldP spid="54" grpId="0" animBg="1"/>
      <p:bldP spid="5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1229251D-CA3C-47BE-B25D-F8DEB4212D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040" y="166037"/>
            <a:ext cx="622489" cy="622489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9BA768D0-C5E3-4707-A4A8-B0102931C1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7326776" y="824592"/>
            <a:ext cx="4715228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7326775" y="966222"/>
            <a:ext cx="4715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MENENTUKAN PRIMARY KEY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F610054-289C-4E2B-ABEF-2A22C0D38F9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03" y="199106"/>
            <a:ext cx="1269064" cy="676872"/>
          </a:xfrm>
          <a:prstGeom prst="rect">
            <a:avLst/>
          </a:prstGeom>
        </p:spPr>
      </p:pic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C6C8F591-0219-054B-8C7C-FF3BBDA6DEBB}"/>
              </a:ext>
            </a:extLst>
          </p:cNvPr>
          <p:cNvGraphicFramePr>
            <a:graphicFrameLocks noGrp="1"/>
          </p:cNvGraphicFramePr>
          <p:nvPr/>
        </p:nvGraphicFramePr>
        <p:xfrm>
          <a:off x="2595563" y="2143125"/>
          <a:ext cx="6715125" cy="741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7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79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8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682">
                <a:tc>
                  <a:txBody>
                    <a:bodyPr/>
                    <a:lstStyle/>
                    <a:p>
                      <a:r>
                        <a:rPr lang="en-US" sz="1800" dirty="0" err="1"/>
                        <a:t>Nama</a:t>
                      </a:r>
                      <a:endParaRPr lang="en-US" sz="1800" dirty="0"/>
                    </a:p>
                  </a:txBody>
                  <a:tcPr marL="91439" marR="91439"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Alamat</a:t>
                      </a:r>
                      <a:r>
                        <a:rPr lang="en-US" sz="1800" dirty="0"/>
                        <a:t> </a:t>
                      </a:r>
                    </a:p>
                  </a:txBody>
                  <a:tcPr marL="91439" marR="91439"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NoTelp</a:t>
                      </a:r>
                      <a:endParaRPr lang="en-US" sz="1800" dirty="0"/>
                    </a:p>
                  </a:txBody>
                  <a:tcPr marL="91439" marR="91439" marT="45700" marB="457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82">
                <a:tc>
                  <a:txBody>
                    <a:bodyPr/>
                    <a:lstStyle/>
                    <a:p>
                      <a:r>
                        <a:rPr lang="en-US" sz="1800" dirty="0" err="1"/>
                        <a:t>Fatin</a:t>
                      </a:r>
                      <a:endParaRPr lang="en-US" sz="1800" dirty="0"/>
                    </a:p>
                  </a:txBody>
                  <a:tcPr marL="91439" marR="91439"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Teknik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Informatika</a:t>
                      </a:r>
                      <a:r>
                        <a:rPr lang="en-US" sz="1800" dirty="0"/>
                        <a:t> ITS</a:t>
                      </a:r>
                    </a:p>
                  </a:txBody>
                  <a:tcPr marL="91439" marR="91439" marT="45700" marB="4570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0817036166</a:t>
                      </a:r>
                    </a:p>
                  </a:txBody>
                  <a:tcPr marL="91439" marR="91439" marT="45700" marB="457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7" name="Rectangle 56">
            <a:extLst>
              <a:ext uri="{FF2B5EF4-FFF2-40B4-BE49-F238E27FC236}">
                <a16:creationId xmlns:a16="http://schemas.microsoft.com/office/drawing/2014/main" id="{118FA323-7FDD-7241-940B-45E485D1C3B4}"/>
              </a:ext>
            </a:extLst>
          </p:cNvPr>
          <p:cNvSpPr/>
          <p:nvPr/>
        </p:nvSpPr>
        <p:spPr>
          <a:xfrm>
            <a:off x="3952875" y="1285875"/>
            <a:ext cx="1214438" cy="642938"/>
          </a:xfrm>
          <a:prstGeom prst="rect">
            <a:avLst/>
          </a:prstGeom>
          <a:solidFill>
            <a:srgbClr val="FFFF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solidFill>
                  <a:schemeClr val="tx1"/>
                </a:solidFill>
              </a:rPr>
              <a:t>Kandidat</a:t>
            </a:r>
            <a:r>
              <a:rPr lang="en-US" dirty="0">
                <a:solidFill>
                  <a:schemeClr val="tx1"/>
                </a:solidFill>
              </a:rPr>
              <a:t> key</a:t>
            </a:r>
          </a:p>
        </p:txBody>
      </p:sp>
      <p:cxnSp>
        <p:nvCxnSpPr>
          <p:cNvPr id="58" name="Shape 7">
            <a:extLst>
              <a:ext uri="{FF2B5EF4-FFF2-40B4-BE49-F238E27FC236}">
                <a16:creationId xmlns:a16="http://schemas.microsoft.com/office/drawing/2014/main" id="{5700A5AE-8F71-124C-AA3B-3AB2EEEA646A}"/>
              </a:ext>
            </a:extLst>
          </p:cNvPr>
          <p:cNvCxnSpPr>
            <a:stCxn id="57" idx="1"/>
          </p:cNvCxnSpPr>
          <p:nvPr/>
        </p:nvCxnSpPr>
        <p:spPr>
          <a:xfrm rot="10800000" flipV="1">
            <a:off x="3346450" y="1606550"/>
            <a:ext cx="606425" cy="536575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hape 7">
            <a:extLst>
              <a:ext uri="{FF2B5EF4-FFF2-40B4-BE49-F238E27FC236}">
                <a16:creationId xmlns:a16="http://schemas.microsoft.com/office/drawing/2014/main" id="{1A9D6B5A-2B04-944F-AA97-FCC6D68B084C}"/>
              </a:ext>
            </a:extLst>
          </p:cNvPr>
          <p:cNvCxnSpPr>
            <a:stCxn id="57" idx="3"/>
          </p:cNvCxnSpPr>
          <p:nvPr/>
        </p:nvCxnSpPr>
        <p:spPr>
          <a:xfrm>
            <a:off x="5167313" y="1606550"/>
            <a:ext cx="2571750" cy="536575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1B013278-749D-4245-9082-96975CA829DB}"/>
              </a:ext>
            </a:extLst>
          </p:cNvPr>
          <p:cNvSpPr/>
          <p:nvPr/>
        </p:nvSpPr>
        <p:spPr>
          <a:xfrm>
            <a:off x="2024063" y="3143250"/>
            <a:ext cx="5857875" cy="642938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b="1" dirty="0" err="1">
                <a:solidFill>
                  <a:schemeClr val="tx1"/>
                </a:solidFill>
              </a:rPr>
              <a:t>Tidak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bisa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menjadi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primary key </a:t>
            </a:r>
            <a:r>
              <a:rPr lang="en-US" dirty="0" err="1">
                <a:solidFill>
                  <a:schemeClr val="tx1"/>
                </a:solidFill>
              </a:rPr>
              <a:t>karena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tidak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unik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err="1">
                <a:solidFill>
                  <a:schemeClr val="tx1"/>
                </a:solidFill>
              </a:rPr>
              <a:t>Ada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kemungkinan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ada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nama</a:t>
            </a:r>
            <a:r>
              <a:rPr lang="en-US" dirty="0">
                <a:solidFill>
                  <a:schemeClr val="tx1"/>
                </a:solidFill>
              </a:rPr>
              <a:t>  </a:t>
            </a:r>
            <a:r>
              <a:rPr lang="en-US" dirty="0" err="1">
                <a:solidFill>
                  <a:schemeClr val="tx1"/>
                </a:solidFill>
              </a:rPr>
              <a:t>atau</a:t>
            </a:r>
            <a:r>
              <a:rPr lang="en-US" dirty="0">
                <a:solidFill>
                  <a:schemeClr val="tx1"/>
                </a:solidFill>
              </a:rPr>
              <a:t> no </a:t>
            </a:r>
            <a:r>
              <a:rPr lang="en-US" dirty="0" err="1">
                <a:solidFill>
                  <a:schemeClr val="tx1"/>
                </a:solidFill>
              </a:rPr>
              <a:t>telp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pembeli</a:t>
            </a:r>
            <a:r>
              <a:rPr lang="en-US" dirty="0">
                <a:solidFill>
                  <a:schemeClr val="tx1"/>
                </a:solidFill>
              </a:rPr>
              <a:t> yang </a:t>
            </a:r>
            <a:r>
              <a:rPr lang="en-US" dirty="0" err="1">
                <a:solidFill>
                  <a:schemeClr val="tx1"/>
                </a:solidFill>
              </a:rPr>
              <a:t>sama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8763EEC5-62C1-3F41-875D-74021829861D}"/>
              </a:ext>
            </a:extLst>
          </p:cNvPr>
          <p:cNvGraphicFramePr>
            <a:graphicFrameLocks noGrp="1"/>
          </p:cNvGraphicFramePr>
          <p:nvPr/>
        </p:nvGraphicFramePr>
        <p:xfrm>
          <a:off x="2595563" y="4714875"/>
          <a:ext cx="6715125" cy="10112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3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3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8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0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957">
                <a:tc>
                  <a:txBody>
                    <a:bodyPr/>
                    <a:lstStyle/>
                    <a:p>
                      <a:r>
                        <a:rPr lang="en-US" sz="1800" dirty="0" err="1"/>
                        <a:t>IDPembeli</a:t>
                      </a:r>
                      <a:endParaRPr lang="en-US" sz="1800" dirty="0"/>
                    </a:p>
                  </a:txBody>
                  <a:tcPr marL="91439" marR="91439" marT="45734" marB="45734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Nama</a:t>
                      </a:r>
                      <a:endParaRPr lang="en-US" sz="1800" dirty="0"/>
                    </a:p>
                  </a:txBody>
                  <a:tcPr marL="91439" marR="91439" marT="45734" marB="45734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Alamat</a:t>
                      </a:r>
                      <a:r>
                        <a:rPr lang="en-US" sz="1800" dirty="0"/>
                        <a:t> </a:t>
                      </a:r>
                    </a:p>
                  </a:txBody>
                  <a:tcPr marL="91439" marR="91439" marT="45734" marB="45734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NoTelp</a:t>
                      </a:r>
                      <a:endParaRPr lang="en-US" sz="1800" dirty="0"/>
                    </a:p>
                  </a:txBody>
                  <a:tcPr marL="91439" marR="91439" marT="45734" marB="4573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281">
                <a:tc>
                  <a:txBody>
                    <a:bodyPr/>
                    <a:lstStyle/>
                    <a:p>
                      <a:r>
                        <a:rPr lang="en-US" sz="1800" dirty="0"/>
                        <a:t>P001</a:t>
                      </a:r>
                    </a:p>
                  </a:txBody>
                  <a:tcPr marL="91439" marR="91439" marT="45734" marB="45734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Fatin</a:t>
                      </a:r>
                      <a:endParaRPr lang="en-US" sz="1800" dirty="0"/>
                    </a:p>
                  </a:txBody>
                  <a:tcPr marL="91439" marR="91439" marT="45734" marB="45734"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Teknik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 err="1"/>
                        <a:t>Informatika</a:t>
                      </a:r>
                      <a:r>
                        <a:rPr lang="en-US" sz="1800" dirty="0"/>
                        <a:t> ITS</a:t>
                      </a:r>
                    </a:p>
                  </a:txBody>
                  <a:tcPr marL="91439" marR="91439" marT="45734" marB="4573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0817036166</a:t>
                      </a:r>
                    </a:p>
                  </a:txBody>
                  <a:tcPr marL="91439" marR="91439" marT="45734" marB="4573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2" name="Rectangle 61">
            <a:extLst>
              <a:ext uri="{FF2B5EF4-FFF2-40B4-BE49-F238E27FC236}">
                <a16:creationId xmlns:a16="http://schemas.microsoft.com/office/drawing/2014/main" id="{79B6C62B-E606-904F-B7C3-20329B4E901A}"/>
              </a:ext>
            </a:extLst>
          </p:cNvPr>
          <p:cNvSpPr/>
          <p:nvPr/>
        </p:nvSpPr>
        <p:spPr>
          <a:xfrm>
            <a:off x="1738313" y="5786438"/>
            <a:ext cx="1214437" cy="642937"/>
          </a:xfrm>
          <a:prstGeom prst="rect">
            <a:avLst/>
          </a:prstGeom>
          <a:solidFill>
            <a:srgbClr val="FFFF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</a:rPr>
              <a:t>Primary key </a:t>
            </a:r>
          </a:p>
        </p:txBody>
      </p:sp>
      <p:sp>
        <p:nvSpPr>
          <p:cNvPr id="63" name="Curved Up Arrow 62">
            <a:extLst>
              <a:ext uri="{FF2B5EF4-FFF2-40B4-BE49-F238E27FC236}">
                <a16:creationId xmlns:a16="http://schemas.microsoft.com/office/drawing/2014/main" id="{9324C056-5D9A-2343-BCEE-E9EAD5E08FB2}"/>
              </a:ext>
            </a:extLst>
          </p:cNvPr>
          <p:cNvSpPr/>
          <p:nvPr/>
        </p:nvSpPr>
        <p:spPr>
          <a:xfrm rot="8030199">
            <a:off x="1575594" y="4664869"/>
            <a:ext cx="1357313" cy="720725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A1863E0-7863-2240-AB0E-889D18F25420}"/>
              </a:ext>
            </a:extLst>
          </p:cNvPr>
          <p:cNvSpPr/>
          <p:nvPr/>
        </p:nvSpPr>
        <p:spPr>
          <a:xfrm>
            <a:off x="8310563" y="3429000"/>
            <a:ext cx="2071687" cy="500063"/>
          </a:xfrm>
          <a:prstGeom prst="rect">
            <a:avLst/>
          </a:prstGeom>
          <a:solidFill>
            <a:srgbClr val="92D05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solidFill>
                  <a:schemeClr val="tx1"/>
                </a:solidFill>
              </a:rPr>
              <a:t>Tabel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Pembeli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DB1C5C2D-53B5-9947-B945-56D08B44EAD4}"/>
              </a:ext>
            </a:extLst>
          </p:cNvPr>
          <p:cNvCxnSpPr/>
          <p:nvPr/>
        </p:nvCxnSpPr>
        <p:spPr>
          <a:xfrm rot="10800000">
            <a:off x="9024938" y="3071813"/>
            <a:ext cx="500062" cy="2857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1906AF0-469E-A04F-A6EC-36319398D83E}"/>
              </a:ext>
            </a:extLst>
          </p:cNvPr>
          <p:cNvCxnSpPr/>
          <p:nvPr/>
        </p:nvCxnSpPr>
        <p:spPr>
          <a:xfrm rot="5400000">
            <a:off x="9167813" y="4071938"/>
            <a:ext cx="428625" cy="4286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F5F5B038-622A-964A-BB2A-77C858D92E50}"/>
              </a:ext>
            </a:extLst>
          </p:cNvPr>
          <p:cNvSpPr/>
          <p:nvPr/>
        </p:nvSpPr>
        <p:spPr>
          <a:xfrm>
            <a:off x="3167063" y="5857875"/>
            <a:ext cx="5857875" cy="642938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b="1" dirty="0" err="1">
                <a:solidFill>
                  <a:schemeClr val="tx1"/>
                </a:solidFill>
              </a:rPr>
              <a:t>Penambahan</a:t>
            </a:r>
            <a:r>
              <a:rPr lang="en-US" b="1" dirty="0">
                <a:solidFill>
                  <a:schemeClr val="tx1"/>
                </a:solidFill>
              </a:rPr>
              <a:t> field </a:t>
            </a:r>
            <a:r>
              <a:rPr lang="en-US" b="1" dirty="0" err="1">
                <a:solidFill>
                  <a:schemeClr val="tx1"/>
                </a:solidFill>
              </a:rPr>
              <a:t>IDPembeli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sebagai</a:t>
            </a:r>
            <a:r>
              <a:rPr lang="en-US" b="1" dirty="0">
                <a:solidFill>
                  <a:schemeClr val="tx1"/>
                </a:solidFill>
              </a:rPr>
              <a:t> primary key </a:t>
            </a:r>
            <a:r>
              <a:rPr lang="en-US" b="1" dirty="0" err="1">
                <a:solidFill>
                  <a:schemeClr val="tx1"/>
                </a:solidFill>
              </a:rPr>
              <a:t>tabel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Pembeli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351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2" grpId="0" animBg="1"/>
      <p:bldP spid="63" grpId="0" animBg="1"/>
      <p:bldP spid="6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PEMBUATAN DATABASE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A1442-6627-5949-8083-9B9B932DDAC2}"/>
              </a:ext>
            </a:extLst>
          </p:cNvPr>
          <p:cNvSpPr txBox="1"/>
          <p:nvPr/>
        </p:nvSpPr>
        <p:spPr>
          <a:xfrm>
            <a:off x="385012" y="1493024"/>
            <a:ext cx="917033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400" dirty="0"/>
              <a:t>Setelah </a:t>
            </a:r>
            <a:r>
              <a:rPr lang="en-US" altLang="en-US" sz="2400" dirty="0" err="1"/>
              <a:t>semua</a:t>
            </a:r>
            <a:r>
              <a:rPr lang="en-US" altLang="en-US" sz="2400" dirty="0"/>
              <a:t> </a:t>
            </a:r>
            <a:r>
              <a:rPr lang="en-US" altLang="en-US" sz="2400" dirty="0" err="1"/>
              <a:t>entitas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teridentifikasi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tentukan</a:t>
            </a:r>
            <a:r>
              <a:rPr lang="en-US" altLang="en-US" sz="2400" dirty="0"/>
              <a:t> </a:t>
            </a:r>
            <a:r>
              <a:rPr lang="en-US" altLang="en-US" sz="2400" dirty="0" err="1"/>
              <a:t>hubungan</a:t>
            </a:r>
            <a:r>
              <a:rPr lang="en-US" altLang="en-US" sz="2400" dirty="0"/>
              <a:t> </a:t>
            </a:r>
            <a:r>
              <a:rPr lang="en-US" altLang="en-US" sz="2400" dirty="0" err="1"/>
              <a:t>antar</a:t>
            </a:r>
            <a:r>
              <a:rPr lang="en-US" altLang="en-US" sz="2400" dirty="0"/>
              <a:t> </a:t>
            </a:r>
            <a:r>
              <a:rPr lang="en-US" altLang="en-US" sz="2400" dirty="0" err="1"/>
              <a:t>entitas</a:t>
            </a:r>
            <a:endParaRPr lang="en-US" altLang="en-US" sz="24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400" dirty="0" err="1"/>
              <a:t>Buat</a:t>
            </a:r>
            <a:r>
              <a:rPr lang="en-US" altLang="en-US" sz="2400" dirty="0"/>
              <a:t> CDM dan PDM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791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AC4A-A27C-FD4F-8046-6B6749960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A53FA-F3F5-E948-BC44-85697835E6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ABC7F2-156D-544C-B549-F0466B2B0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6455" y="4973657"/>
            <a:ext cx="5709916" cy="2084968"/>
          </a:xfrm>
          <a:prstGeom prst="rect">
            <a:avLst/>
          </a:prstGeom>
        </p:spPr>
      </p:pic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5C726345-3FDF-9542-BAC5-0B07E07558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EFA2CF0-D4AA-C044-B2BE-8B4FB81DF3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A8C318-DEF3-FF46-A63D-0B8D1F6EA4C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0C2477-7CBD-D44C-A432-DAECFFA79954}"/>
              </a:ext>
            </a:extLst>
          </p:cNvPr>
          <p:cNvSpPr/>
          <p:nvPr/>
        </p:nvSpPr>
        <p:spPr>
          <a:xfrm>
            <a:off x="11969939" y="-57875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650169-625F-F240-81DC-D83936FA9BC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2649" b="20698"/>
          <a:stretch/>
        </p:blipFill>
        <p:spPr>
          <a:xfrm>
            <a:off x="6236738" y="2238910"/>
            <a:ext cx="5733201" cy="304377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51472CC-D2A3-E942-8543-A0E69438B1C9}"/>
              </a:ext>
            </a:extLst>
          </p:cNvPr>
          <p:cNvSpPr/>
          <p:nvPr/>
        </p:nvSpPr>
        <p:spPr>
          <a:xfrm>
            <a:off x="831850" y="3738573"/>
            <a:ext cx="5618054" cy="6953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DA33F7-D533-7148-8739-CEC75890133C}"/>
              </a:ext>
            </a:extLst>
          </p:cNvPr>
          <p:cNvSpPr txBox="1"/>
          <p:nvPr/>
        </p:nvSpPr>
        <p:spPr>
          <a:xfrm>
            <a:off x="924447" y="3799178"/>
            <a:ext cx="55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SQL</a:t>
            </a:r>
          </a:p>
        </p:txBody>
      </p:sp>
    </p:spTree>
    <p:extLst>
      <p:ext uri="{BB962C8B-B14F-4D97-AF65-F5344CB8AC3E}">
        <p14:creationId xmlns:p14="http://schemas.microsoft.com/office/powerpoint/2010/main" val="3101220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0DDA7B8-B4DC-4FE2-BDF2-700BF9877484}"/>
              </a:ext>
            </a:extLst>
          </p:cNvPr>
          <p:cNvSpPr/>
          <p:nvPr/>
        </p:nvSpPr>
        <p:spPr>
          <a:xfrm>
            <a:off x="0" y="0"/>
            <a:ext cx="12192000" cy="700510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rgbClr val="002060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rgbClr val="002060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rgbClr val="002060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19329" y="1028700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471728" y="1170330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SQL</a:t>
            </a:r>
          </a:p>
        </p:txBody>
      </p:sp>
      <p:pic>
        <p:nvPicPr>
          <p:cNvPr id="14" name="Picture 2" descr="Image result for riset center ITS">
            <a:extLst>
              <a:ext uri="{FF2B5EF4-FFF2-40B4-BE49-F238E27FC236}">
                <a16:creationId xmlns:a16="http://schemas.microsoft.com/office/drawing/2014/main" id="{380FD143-22C2-4186-883E-2FBB2C9446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8" t="16700" r="28175" b="8676"/>
          <a:stretch/>
        </p:blipFill>
        <p:spPr bwMode="auto">
          <a:xfrm>
            <a:off x="7324724" y="545491"/>
            <a:ext cx="4867275" cy="567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2FDC6F4-5C5F-4F13-8708-AC45BF8A9F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47" y="79034"/>
            <a:ext cx="875818" cy="87581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23A1691-A722-4A8B-BF4D-DF20369093D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228" y="94129"/>
            <a:ext cx="808841" cy="80884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0AEFEB7-BCE9-416F-9DB7-5979284A58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26455" y="4973657"/>
            <a:ext cx="5709916" cy="208496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0F4F6DC-EB90-4D91-A2E6-4376922058C6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069" y="149135"/>
            <a:ext cx="1429305" cy="76233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7AB7F25-B0BC-4D39-9E57-6980E74DB685}"/>
              </a:ext>
            </a:extLst>
          </p:cNvPr>
          <p:cNvSpPr txBox="1"/>
          <p:nvPr/>
        </p:nvSpPr>
        <p:spPr>
          <a:xfrm>
            <a:off x="242047" y="1768148"/>
            <a:ext cx="5981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600" i="1" dirty="0" err="1">
                <a:solidFill>
                  <a:schemeClr val="bg1"/>
                </a:solidFill>
              </a:rPr>
              <a:t>Singkatan</a:t>
            </a:r>
            <a:r>
              <a:rPr lang="en-GB" sz="1600" i="1" dirty="0">
                <a:solidFill>
                  <a:schemeClr val="bg1"/>
                </a:solidFill>
              </a:rPr>
              <a:t> </a:t>
            </a:r>
            <a:r>
              <a:rPr lang="en-GB" sz="1600" i="1" dirty="0" err="1">
                <a:solidFill>
                  <a:schemeClr val="bg1"/>
                </a:solidFill>
              </a:rPr>
              <a:t>dari</a:t>
            </a:r>
            <a:r>
              <a:rPr lang="en-GB" sz="1600" i="1" dirty="0">
                <a:solidFill>
                  <a:schemeClr val="bg1"/>
                </a:solidFill>
              </a:rPr>
              <a:t> Structured Query Language, </a:t>
            </a:r>
            <a:r>
              <a:rPr lang="en-GB" sz="1600" i="1" dirty="0" err="1">
                <a:solidFill>
                  <a:schemeClr val="bg1"/>
                </a:solidFill>
              </a:rPr>
              <a:t>dalam</a:t>
            </a:r>
            <a:r>
              <a:rPr lang="en-GB" sz="1600" i="1" dirty="0">
                <a:solidFill>
                  <a:schemeClr val="bg1"/>
                </a:solidFill>
              </a:rPr>
              <a:t> </a:t>
            </a:r>
            <a:r>
              <a:rPr lang="en-GB" sz="1600" i="1" dirty="0" err="1">
                <a:solidFill>
                  <a:schemeClr val="bg1"/>
                </a:solidFill>
              </a:rPr>
              <a:t>bahasa</a:t>
            </a:r>
            <a:r>
              <a:rPr lang="en-GB" sz="1600" i="1" dirty="0">
                <a:solidFill>
                  <a:schemeClr val="bg1"/>
                </a:solidFill>
              </a:rPr>
              <a:t> </a:t>
            </a:r>
            <a:r>
              <a:rPr lang="en-GB" sz="1600" i="1" dirty="0" err="1">
                <a:solidFill>
                  <a:schemeClr val="bg1"/>
                </a:solidFill>
              </a:rPr>
              <a:t>inggris</a:t>
            </a:r>
            <a:r>
              <a:rPr lang="en-GB" sz="1600" i="1" dirty="0">
                <a:solidFill>
                  <a:schemeClr val="bg1"/>
                </a:solidFill>
              </a:rPr>
              <a:t> </a:t>
            </a:r>
            <a:r>
              <a:rPr lang="en-GB" sz="1600" i="1" dirty="0" err="1">
                <a:solidFill>
                  <a:schemeClr val="bg1"/>
                </a:solidFill>
              </a:rPr>
              <a:t>dibaca</a:t>
            </a:r>
            <a:r>
              <a:rPr lang="en-GB" sz="1600" i="1" dirty="0">
                <a:solidFill>
                  <a:schemeClr val="bg1"/>
                </a:solidFill>
              </a:rPr>
              <a:t> SEQUEL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600" i="1" dirty="0">
                <a:solidFill>
                  <a:schemeClr val="bg1"/>
                </a:solidFill>
              </a:rPr>
              <a:t>SQL : </a:t>
            </a:r>
            <a:r>
              <a:rPr lang="en-GB" sz="1600" i="1" dirty="0" err="1">
                <a:solidFill>
                  <a:schemeClr val="bg1"/>
                </a:solidFill>
              </a:rPr>
              <a:t>bahasa</a:t>
            </a:r>
            <a:r>
              <a:rPr lang="en-GB" sz="1600" i="1" dirty="0">
                <a:solidFill>
                  <a:schemeClr val="bg1"/>
                </a:solidFill>
              </a:rPr>
              <a:t> query </a:t>
            </a:r>
            <a:r>
              <a:rPr lang="en-GB" sz="1600" i="1" dirty="0" err="1">
                <a:solidFill>
                  <a:schemeClr val="bg1"/>
                </a:solidFill>
              </a:rPr>
              <a:t>standar</a:t>
            </a:r>
            <a:r>
              <a:rPr lang="en-GB" sz="1600" i="1" dirty="0">
                <a:solidFill>
                  <a:schemeClr val="bg1"/>
                </a:solidFill>
              </a:rPr>
              <a:t> yang </a:t>
            </a:r>
            <a:r>
              <a:rPr lang="en-GB" sz="1600" i="1" dirty="0" err="1">
                <a:solidFill>
                  <a:schemeClr val="bg1"/>
                </a:solidFill>
              </a:rPr>
              <a:t>digunakan</a:t>
            </a:r>
            <a:r>
              <a:rPr lang="en-GB" sz="1600" i="1" dirty="0">
                <a:solidFill>
                  <a:schemeClr val="bg1"/>
                </a:solidFill>
              </a:rPr>
              <a:t> </a:t>
            </a:r>
            <a:r>
              <a:rPr lang="en-GB" sz="1600" i="1" dirty="0" err="1">
                <a:solidFill>
                  <a:schemeClr val="bg1"/>
                </a:solidFill>
              </a:rPr>
              <a:t>untuk</a:t>
            </a:r>
            <a:r>
              <a:rPr lang="en-GB" sz="1600" i="1" dirty="0">
                <a:solidFill>
                  <a:schemeClr val="bg1"/>
                </a:solidFill>
              </a:rPr>
              <a:t> </a:t>
            </a:r>
            <a:r>
              <a:rPr lang="en-GB" sz="1600" i="1" dirty="0" err="1">
                <a:solidFill>
                  <a:schemeClr val="bg1"/>
                </a:solidFill>
              </a:rPr>
              <a:t>mengakses</a:t>
            </a:r>
            <a:r>
              <a:rPr lang="en-GB" sz="1600" i="1" dirty="0">
                <a:solidFill>
                  <a:schemeClr val="bg1"/>
                </a:solidFill>
              </a:rPr>
              <a:t> basis data </a:t>
            </a:r>
            <a:r>
              <a:rPr lang="en-GB" sz="1600" i="1" dirty="0" err="1">
                <a:solidFill>
                  <a:schemeClr val="bg1"/>
                </a:solidFill>
              </a:rPr>
              <a:t>relasional</a:t>
            </a:r>
            <a:endParaRPr lang="en-GB" sz="1600" i="1" dirty="0">
              <a:solidFill>
                <a:schemeClr val="bg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sz="1600" i="1" dirty="0">
              <a:solidFill>
                <a:schemeClr val="bg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600" i="1" dirty="0" err="1">
                <a:solidFill>
                  <a:schemeClr val="bg1"/>
                </a:solidFill>
              </a:rPr>
              <a:t>Pemakaian</a:t>
            </a:r>
            <a:r>
              <a:rPr lang="en-GB" sz="1600" i="1" dirty="0">
                <a:solidFill>
                  <a:schemeClr val="bg1"/>
                </a:solidFill>
              </a:rPr>
              <a:t> SQL: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sz="1600" i="1" dirty="0">
                <a:solidFill>
                  <a:schemeClr val="bg1"/>
                </a:solidFill>
              </a:rPr>
              <a:t>Database Administrator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sz="1600" i="1" dirty="0">
                <a:solidFill>
                  <a:schemeClr val="bg1"/>
                </a:solidFill>
              </a:rPr>
              <a:t>Programmer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GB" sz="1600" i="1" dirty="0" err="1">
                <a:solidFill>
                  <a:schemeClr val="bg1"/>
                </a:solidFill>
              </a:rPr>
              <a:t>Pengguna</a:t>
            </a:r>
            <a:endParaRPr lang="en-GB" sz="1600" i="1" dirty="0">
              <a:solidFill>
                <a:schemeClr val="bg1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sz="1600" i="1" dirty="0">
              <a:solidFill>
                <a:schemeClr val="bg1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GB" sz="1600" i="1" dirty="0">
              <a:solidFill>
                <a:schemeClr val="bg1"/>
              </a:solidFill>
            </a:endParaRPr>
          </a:p>
          <a:p>
            <a:pPr algn="just"/>
            <a:endParaRPr lang="en-GB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51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0DDA7B8-B4DC-4FE2-BDF2-700BF9877484}"/>
              </a:ext>
            </a:extLst>
          </p:cNvPr>
          <p:cNvSpPr/>
          <p:nvPr/>
        </p:nvSpPr>
        <p:spPr>
          <a:xfrm>
            <a:off x="0" y="0"/>
            <a:ext cx="12192000" cy="700510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rgbClr val="002060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rgbClr val="002060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rgbClr val="002060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19329" y="1028700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471728" y="1170330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Penggunaan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SQL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2FDC6F4-5C5F-4F13-8708-AC45BF8A9F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47" y="79034"/>
            <a:ext cx="875818" cy="87581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23A1691-A722-4A8B-BF4D-DF20369093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228" y="94129"/>
            <a:ext cx="808841" cy="80884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0AEFEB7-BCE9-416F-9DB7-5979284A5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6737" y="-319731"/>
            <a:ext cx="5709916" cy="208496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0F4F6DC-EB90-4D91-A2E6-4376922058C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069" y="149135"/>
            <a:ext cx="1429305" cy="762338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4C3461E-3466-8142-9F45-6B1A2344FC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4983892"/>
              </p:ext>
            </p:extLst>
          </p:nvPr>
        </p:nvGraphicFramePr>
        <p:xfrm>
          <a:off x="476598" y="2060113"/>
          <a:ext cx="7648830" cy="41866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25884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rgbClr val="002060"/>
              </a:solidFill>
              <a:latin typeface="Raleway SemiBold" panose="020B07030301010600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8557572" y="259527"/>
            <a:ext cx="348443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8681013" y="401157"/>
            <a:ext cx="33609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ELEMEN SQL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C999D66E-4C44-DB4F-A215-E2608578F2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5215287"/>
              </p:ext>
            </p:extLst>
          </p:nvPr>
        </p:nvGraphicFramePr>
        <p:xfrm>
          <a:off x="3316012" y="1454264"/>
          <a:ext cx="524156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E71C26C0-224A-F64C-BF71-3E70D2675410}"/>
              </a:ext>
            </a:extLst>
          </p:cNvPr>
          <p:cNvSpPr/>
          <p:nvPr/>
        </p:nvSpPr>
        <p:spPr>
          <a:xfrm>
            <a:off x="8557572" y="2266299"/>
            <a:ext cx="2681447" cy="913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ct val="0"/>
              </a:spcBef>
            </a:pPr>
            <a:r>
              <a:rPr lang="id-ID" altLang="en-US" sz="1100" dirty="0">
                <a:latin typeface="Arial" panose="020B0604020202020204" pitchFamily="34" charset="0"/>
              </a:rPr>
              <a:t>Nama digunakan sebagai </a:t>
            </a:r>
            <a:r>
              <a:rPr lang="id-ID" altLang="en-US" sz="1100" dirty="0">
                <a:solidFill>
                  <a:srgbClr val="FF0000"/>
                </a:solidFill>
                <a:latin typeface="Arial" panose="020B0604020202020204" pitchFamily="34" charset="0"/>
              </a:rPr>
              <a:t>identitas bagi objek-objek pada DBMS</a:t>
            </a:r>
            <a:r>
              <a:rPr lang="id-ID" altLang="en-US" sz="1100" dirty="0">
                <a:latin typeface="Arial" panose="020B0604020202020204" pitchFamily="34" charset="0"/>
              </a:rPr>
              <a:t>. Contoh objek: tabel, kolom, pengguna, dll.  Contoh nama tabel: Pegawai</a:t>
            </a:r>
            <a:endParaRPr lang="id-ID" altLang="en-US" sz="1100" b="1" dirty="0">
              <a:latin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6A7829D-F37C-C949-B9B1-33AA4AE7A1EA}"/>
              </a:ext>
            </a:extLst>
          </p:cNvPr>
          <p:cNvSpPr/>
          <p:nvPr/>
        </p:nvSpPr>
        <p:spPr>
          <a:xfrm>
            <a:off x="8557573" y="4023829"/>
            <a:ext cx="2681446" cy="913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ct val="0"/>
              </a:spcBef>
            </a:pPr>
            <a:r>
              <a:rPr lang="id-ID" altLang="en-US" sz="1100" dirty="0">
                <a:latin typeface="Arial" panose="020B0604020202020204" pitchFamily="34" charset="0"/>
              </a:rPr>
              <a:t>Setiap data memiliki tipe data. Contoh tipe data: </a:t>
            </a:r>
            <a:r>
              <a:rPr lang="id-ID" altLang="en-US" sz="1100" dirty="0" err="1">
                <a:latin typeface="Arial" panose="020B0604020202020204" pitchFamily="34" charset="0"/>
              </a:rPr>
              <a:t>Char</a:t>
            </a:r>
            <a:r>
              <a:rPr lang="id-ID" altLang="en-US" sz="1100" dirty="0">
                <a:latin typeface="Arial" panose="020B0604020202020204" pitchFamily="34" charset="0"/>
              </a:rPr>
              <a:t>, integer, </a:t>
            </a:r>
            <a:r>
              <a:rPr lang="id-ID" altLang="en-US" sz="1100" dirty="0" err="1">
                <a:latin typeface="Arial" panose="020B0604020202020204" pitchFamily="34" charset="0"/>
              </a:rPr>
              <a:t>numeric</a:t>
            </a:r>
            <a:r>
              <a:rPr lang="id-ID" altLang="en-US" sz="1100" dirty="0">
                <a:latin typeface="Arial" panose="020B0604020202020204" pitchFamily="34" charset="0"/>
              </a:rPr>
              <a:t>, </a:t>
            </a:r>
            <a:r>
              <a:rPr lang="id-ID" altLang="en-US" sz="1100" dirty="0" err="1">
                <a:latin typeface="Arial" panose="020B0604020202020204" pitchFamily="34" charset="0"/>
              </a:rPr>
              <a:t>varchar</a:t>
            </a:r>
            <a:r>
              <a:rPr lang="id-ID" altLang="en-US" sz="1100" dirty="0">
                <a:latin typeface="Arial" panose="020B0604020202020204" pitchFamily="34" charset="0"/>
              </a:rPr>
              <a:t>, </a:t>
            </a:r>
            <a:r>
              <a:rPr lang="id-ID" altLang="en-US" sz="1100" dirty="0" err="1">
                <a:latin typeface="Arial" panose="020B0604020202020204" pitchFamily="34" charset="0"/>
              </a:rPr>
              <a:t>money</a:t>
            </a:r>
            <a:r>
              <a:rPr lang="id-ID" altLang="en-US" sz="1100" dirty="0">
                <a:latin typeface="Arial" panose="020B0604020202020204" pitchFamily="34" charset="0"/>
              </a:rPr>
              <a:t>, </a:t>
            </a:r>
            <a:r>
              <a:rPr lang="id-ID" altLang="en-US" sz="1100" dirty="0" err="1">
                <a:latin typeface="Arial" panose="020B0604020202020204" pitchFamily="34" charset="0"/>
              </a:rPr>
              <a:t>boolean</a:t>
            </a:r>
            <a:r>
              <a:rPr lang="id-ID" altLang="en-US" sz="1100" dirty="0">
                <a:latin typeface="Arial" panose="020B0604020202020204" pitchFamily="34" charset="0"/>
              </a:rPr>
              <a:t>, </a:t>
            </a:r>
            <a:r>
              <a:rPr lang="id-ID" altLang="en-US" sz="1100" dirty="0" err="1">
                <a:latin typeface="Arial" panose="020B0604020202020204" pitchFamily="34" charset="0"/>
              </a:rPr>
              <a:t>blob</a:t>
            </a:r>
            <a:r>
              <a:rPr lang="id-ID" altLang="en-US" sz="1100" dirty="0">
                <a:latin typeface="Arial" panose="020B0604020202020204" pitchFamily="34" charset="0"/>
              </a:rPr>
              <a:t>, serial, </a:t>
            </a:r>
            <a:r>
              <a:rPr lang="id-ID" altLang="en-US" sz="1100" dirty="0" err="1">
                <a:latin typeface="Arial" panose="020B0604020202020204" pitchFamily="34" charset="0"/>
              </a:rPr>
              <a:t>date</a:t>
            </a:r>
            <a:r>
              <a:rPr lang="id-ID" altLang="en-US" sz="1100" dirty="0">
                <a:latin typeface="Arial" panose="020B0604020202020204" pitchFamily="34" charset="0"/>
              </a:rPr>
              <a:t>, </a:t>
            </a:r>
            <a:r>
              <a:rPr lang="id-ID" altLang="en-US" sz="1100" dirty="0" err="1">
                <a:latin typeface="Arial" panose="020B0604020202020204" pitchFamily="34" charset="0"/>
              </a:rPr>
              <a:t>dll</a:t>
            </a:r>
            <a:endParaRPr lang="id-ID" altLang="en-US" sz="1100" dirty="0">
              <a:latin typeface="Arial" panose="020B06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6021BB-574A-D941-AAC3-C036FD0F1D1B}"/>
              </a:ext>
            </a:extLst>
          </p:cNvPr>
          <p:cNvSpPr/>
          <p:nvPr/>
        </p:nvSpPr>
        <p:spPr>
          <a:xfrm>
            <a:off x="4596604" y="5942962"/>
            <a:ext cx="2681447" cy="845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ct val="0"/>
              </a:spcBef>
            </a:pPr>
            <a:r>
              <a:rPr lang="id-ID" altLang="en-US" sz="1100" dirty="0">
                <a:latin typeface="Arial" panose="020B0604020202020204" pitchFamily="34" charset="0"/>
              </a:rPr>
              <a:t>Konstanta menyatakan nilai yang tetap. Contoh: 75, Jl. Teknik Kimia 25 Surabaya, </a:t>
            </a:r>
            <a:r>
              <a:rPr lang="id-ID" altLang="en-US" sz="1100" dirty="0" err="1">
                <a:latin typeface="Arial" panose="020B0604020202020204" pitchFamily="34" charset="0"/>
              </a:rPr>
              <a:t>dll</a:t>
            </a:r>
            <a:endParaRPr lang="id-ID" altLang="en-US" sz="1100" b="1" dirty="0">
              <a:latin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C35B70E-2474-A34E-9102-7540108BF6FC}"/>
              </a:ext>
            </a:extLst>
          </p:cNvPr>
          <p:cNvSpPr/>
          <p:nvPr/>
        </p:nvSpPr>
        <p:spPr>
          <a:xfrm>
            <a:off x="529337" y="4023829"/>
            <a:ext cx="2656526" cy="9995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ct val="0"/>
              </a:spcBef>
            </a:pPr>
            <a:r>
              <a:rPr lang="id-ID" altLang="en-US" sz="1100" dirty="0">
                <a:latin typeface="Arial" panose="020B0604020202020204" pitchFamily="34" charset="0"/>
              </a:rPr>
              <a:t>Ekspresi adalah segala sesuatu yang menghasilkan nilai. Ekspresi digunakan untuk menghitung nilai. Contoh: </a:t>
            </a:r>
            <a:r>
              <a:rPr lang="id-ID" altLang="en-US" sz="1100" dirty="0" err="1">
                <a:latin typeface="Arial" panose="020B0604020202020204" pitchFamily="34" charset="0"/>
              </a:rPr>
              <a:t>harga_total</a:t>
            </a:r>
            <a:r>
              <a:rPr lang="id-ID" altLang="en-US" sz="1100" dirty="0">
                <a:latin typeface="Arial" panose="020B0604020202020204" pitchFamily="34" charset="0"/>
              </a:rPr>
              <a:t> = harga * </a:t>
            </a:r>
            <a:r>
              <a:rPr lang="id-ID" altLang="en-US" sz="1100" dirty="0" err="1">
                <a:latin typeface="Arial" panose="020B0604020202020204" pitchFamily="34" charset="0"/>
              </a:rPr>
              <a:t>jumlah_barang</a:t>
            </a:r>
            <a:endParaRPr lang="id-ID" altLang="en-US" sz="1100" dirty="0">
              <a:latin typeface="Arial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7C9CAD2-A13B-414F-8420-14218AEF82D1}"/>
              </a:ext>
            </a:extLst>
          </p:cNvPr>
          <p:cNvSpPr/>
          <p:nvPr/>
        </p:nvSpPr>
        <p:spPr>
          <a:xfrm>
            <a:off x="529338" y="2291071"/>
            <a:ext cx="2656525" cy="8088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ct val="0"/>
              </a:spcBef>
            </a:pPr>
            <a:r>
              <a:rPr lang="id-ID" altLang="en-US" sz="1100" dirty="0">
                <a:latin typeface="Arial" panose="020B0604020202020204" pitchFamily="34" charset="0"/>
              </a:rPr>
              <a:t>Fungsi bawaan: sebuah sub program yang menghasilkan suatu nilai jika dipanggil. Contoh: Min, AVG, </a:t>
            </a:r>
            <a:r>
              <a:rPr lang="id-ID" altLang="en-US" sz="1100" dirty="0" err="1">
                <a:latin typeface="Arial" panose="020B0604020202020204" pitchFamily="34" charset="0"/>
              </a:rPr>
              <a:t>dll</a:t>
            </a:r>
            <a:endParaRPr lang="id-ID" altLang="en-US" sz="1100" dirty="0">
              <a:latin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20EEED5-D463-AA4C-AD8C-56CC32A54D79}"/>
              </a:ext>
            </a:extLst>
          </p:cNvPr>
          <p:cNvSpPr/>
          <p:nvPr/>
        </p:nvSpPr>
        <p:spPr>
          <a:xfrm>
            <a:off x="4596069" y="397420"/>
            <a:ext cx="2681446" cy="9308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ct val="0"/>
              </a:spcBef>
            </a:pPr>
            <a:r>
              <a:rPr lang="id-ID" altLang="en-US" sz="1100" dirty="0">
                <a:latin typeface="Arial" panose="020B0604020202020204" pitchFamily="34" charset="0"/>
              </a:rPr>
              <a:t>Perintah SQL </a:t>
            </a:r>
            <a:r>
              <a:rPr lang="id-ID" altLang="en-US" sz="1100" dirty="0">
                <a:solidFill>
                  <a:srgbClr val="FF0000"/>
                </a:solidFill>
                <a:latin typeface="Arial" panose="020B0604020202020204" pitchFamily="34" charset="0"/>
              </a:rPr>
              <a:t>yang meminta sesuatu tindakan </a:t>
            </a:r>
            <a:r>
              <a:rPr lang="id-ID" altLang="en-US" sz="1100" dirty="0">
                <a:latin typeface="Arial" panose="020B0604020202020204" pitchFamily="34" charset="0"/>
              </a:rPr>
              <a:t>kepada DBMS; contoh: </a:t>
            </a:r>
            <a:r>
              <a:rPr lang="id-ID" altLang="en-US" sz="1100" b="1" dirty="0">
                <a:latin typeface="Arial" panose="020B0604020202020204" pitchFamily="34" charset="0"/>
              </a:rPr>
              <a:t>Alter, </a:t>
            </a:r>
            <a:r>
              <a:rPr lang="id-ID" altLang="en-US" sz="1100" b="1" dirty="0" err="1">
                <a:latin typeface="Arial" panose="020B0604020202020204" pitchFamily="34" charset="0"/>
              </a:rPr>
              <a:t>commit</a:t>
            </a:r>
            <a:r>
              <a:rPr lang="id-ID" altLang="en-US" sz="1100" b="1" dirty="0">
                <a:latin typeface="Arial" panose="020B0604020202020204" pitchFamily="34" charset="0"/>
              </a:rPr>
              <a:t>, </a:t>
            </a:r>
            <a:r>
              <a:rPr lang="id-ID" altLang="en-US" sz="1100" b="1" dirty="0" err="1">
                <a:latin typeface="Arial" panose="020B0604020202020204" pitchFamily="34" charset="0"/>
              </a:rPr>
              <a:t>create</a:t>
            </a:r>
            <a:r>
              <a:rPr lang="id-ID" altLang="en-US" sz="1100" b="1" dirty="0">
                <a:latin typeface="Arial" panose="020B0604020202020204" pitchFamily="34" charset="0"/>
              </a:rPr>
              <a:t>, </a:t>
            </a:r>
            <a:r>
              <a:rPr lang="id-ID" altLang="en-US" sz="1100" b="1" dirty="0" err="1">
                <a:latin typeface="Arial" panose="020B0604020202020204" pitchFamily="34" charset="0"/>
              </a:rPr>
              <a:t>delete</a:t>
            </a:r>
            <a:r>
              <a:rPr lang="id-ID" altLang="en-US" sz="1100" b="1" dirty="0">
                <a:latin typeface="Arial" panose="020B0604020202020204" pitchFamily="34" charset="0"/>
              </a:rPr>
              <a:t>, drop, </a:t>
            </a:r>
            <a:r>
              <a:rPr lang="id-ID" altLang="en-US" sz="1100" b="1" dirty="0" err="1">
                <a:latin typeface="Arial" panose="020B0604020202020204" pitchFamily="34" charset="0"/>
              </a:rPr>
              <a:t>grant</a:t>
            </a:r>
            <a:r>
              <a:rPr lang="id-ID" altLang="en-US" sz="1100" b="1" dirty="0">
                <a:latin typeface="Arial" panose="020B0604020202020204" pitchFamily="34" charset="0"/>
              </a:rPr>
              <a:t>, </a:t>
            </a:r>
            <a:r>
              <a:rPr lang="id-ID" altLang="en-US" sz="1100" b="1" dirty="0" err="1">
                <a:latin typeface="Arial" panose="020B0604020202020204" pitchFamily="34" charset="0"/>
              </a:rPr>
              <a:t>insert</a:t>
            </a:r>
            <a:r>
              <a:rPr lang="id-ID" altLang="en-US" sz="1100" b="1" dirty="0">
                <a:latin typeface="Arial" panose="020B0604020202020204" pitchFamily="34" charset="0"/>
              </a:rPr>
              <a:t>, </a:t>
            </a:r>
            <a:r>
              <a:rPr lang="id-ID" altLang="en-US" sz="1100" b="1" dirty="0" err="1">
                <a:latin typeface="Arial" panose="020B0604020202020204" pitchFamily="34" charset="0"/>
              </a:rPr>
              <a:t>revoke</a:t>
            </a:r>
            <a:r>
              <a:rPr lang="id-ID" altLang="en-US" sz="1100" b="1" dirty="0">
                <a:latin typeface="Arial" panose="020B0604020202020204" pitchFamily="34" charset="0"/>
              </a:rPr>
              <a:t>, </a:t>
            </a:r>
            <a:r>
              <a:rPr lang="id-ID" altLang="en-US" sz="1100" b="1" dirty="0" err="1">
                <a:latin typeface="Arial" panose="020B0604020202020204" pitchFamily="34" charset="0"/>
              </a:rPr>
              <a:t>rollback</a:t>
            </a:r>
            <a:r>
              <a:rPr lang="id-ID" altLang="en-US" sz="1100" b="1" dirty="0">
                <a:latin typeface="Arial" panose="020B0604020202020204" pitchFamily="34" charset="0"/>
              </a:rPr>
              <a:t>, </a:t>
            </a:r>
            <a:r>
              <a:rPr lang="id-ID" altLang="en-US" sz="1100" b="1" dirty="0" err="1">
                <a:latin typeface="Arial" panose="020B0604020202020204" pitchFamily="34" charset="0"/>
              </a:rPr>
              <a:t>select</a:t>
            </a:r>
            <a:r>
              <a:rPr lang="id-ID" altLang="en-US" sz="1100" b="1" dirty="0">
                <a:latin typeface="Arial" panose="020B0604020202020204" pitchFamily="34" charset="0"/>
              </a:rPr>
              <a:t>, </a:t>
            </a:r>
            <a:r>
              <a:rPr lang="id-ID" altLang="en-US" sz="1100" b="1" dirty="0" err="1">
                <a:latin typeface="Arial" panose="020B0604020202020204" pitchFamily="34" charset="0"/>
              </a:rPr>
              <a:t>update</a:t>
            </a:r>
            <a:endParaRPr lang="id-ID" altLang="en-US" sz="1100" b="1" dirty="0">
              <a:latin typeface="Arial" panose="020B0604020202020204" pitchFamily="34" charset="0"/>
            </a:endParaRPr>
          </a:p>
        </p:txBody>
      </p:sp>
      <p:pic>
        <p:nvPicPr>
          <p:cNvPr id="41" name="Picture 40" descr="A close up of a sign&#10;&#10;Description automatically generated">
            <a:extLst>
              <a:ext uri="{FF2B5EF4-FFF2-40B4-BE49-F238E27FC236}">
                <a16:creationId xmlns:a16="http://schemas.microsoft.com/office/drawing/2014/main" id="{2A4A6228-5A8E-F642-9601-3DF268ABF36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42" name="Picture 41" descr="A picture containing drawing&#10;&#10;Description automatically generated">
            <a:extLst>
              <a:ext uri="{FF2B5EF4-FFF2-40B4-BE49-F238E27FC236}">
                <a16:creationId xmlns:a16="http://schemas.microsoft.com/office/drawing/2014/main" id="{194D8357-A1A2-2440-8A22-8013A601428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4DDC52B-30C3-524E-AB5B-B53D7E33C74B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94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2" grpId="0" animBg="1"/>
      <p:bldP spid="36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0DDA7B8-B4DC-4FE2-BDF2-700BF9877484}"/>
              </a:ext>
            </a:extLst>
          </p:cNvPr>
          <p:cNvSpPr/>
          <p:nvPr/>
        </p:nvSpPr>
        <p:spPr>
          <a:xfrm>
            <a:off x="0" y="0"/>
            <a:ext cx="12192000" cy="700510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rgbClr val="002060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rgbClr val="002060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rgbClr val="002060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19329" y="1028700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471728" y="1170330"/>
            <a:ext cx="4648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KELOMPOK PERNYATAAN SQL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2FDC6F4-5C5F-4F13-8708-AC45BF8A9F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47" y="79034"/>
            <a:ext cx="875818" cy="87581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23A1691-A722-4A8B-BF4D-DF20369093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228" y="94129"/>
            <a:ext cx="808841" cy="80884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0AEFEB7-BCE9-416F-9DB7-5979284A5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6737" y="-319731"/>
            <a:ext cx="5709916" cy="208496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0F4F6DC-EB90-4D91-A2E6-4376922058C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069" y="149135"/>
            <a:ext cx="1429305" cy="762338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657CB5E-FACF-1048-947A-F012783580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2216151"/>
              </p:ext>
            </p:extLst>
          </p:nvPr>
        </p:nvGraphicFramePr>
        <p:xfrm>
          <a:off x="332831" y="2615210"/>
          <a:ext cx="11720271" cy="26165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08066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DDL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5A1442-6627-5949-8083-9B9B932DDAC2}"/>
              </a:ext>
            </a:extLst>
          </p:cNvPr>
          <p:cNvSpPr txBox="1"/>
          <p:nvPr/>
        </p:nvSpPr>
        <p:spPr>
          <a:xfrm>
            <a:off x="385012" y="1493024"/>
            <a:ext cx="1153691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400" i="1" dirty="0"/>
              <a:t>Data Definition Language (DDL) </a:t>
            </a:r>
            <a:r>
              <a:rPr lang="en-US" altLang="en-US" sz="2400" i="1" dirty="0" err="1"/>
              <a:t>adalah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bahasa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dalam</a:t>
            </a:r>
            <a:r>
              <a:rPr lang="en-US" altLang="en-US" sz="2400" i="1" dirty="0"/>
              <a:t> DBMS yang </a:t>
            </a:r>
            <a:r>
              <a:rPr lang="en-US" altLang="en-US" sz="2400" i="1" dirty="0" err="1"/>
              <a:t>digunakan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untuk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membuat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atau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mendefinisikan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obyek-obyek</a:t>
            </a:r>
            <a:r>
              <a:rPr lang="en-US" altLang="en-US" sz="2400" i="1" dirty="0"/>
              <a:t> di </a:t>
            </a:r>
            <a:r>
              <a:rPr lang="en-US" altLang="en-US" sz="2400" i="1" dirty="0" err="1"/>
              <a:t>dalam</a:t>
            </a:r>
            <a:r>
              <a:rPr lang="en-US" altLang="en-US" sz="2400" i="1" dirty="0"/>
              <a:t> database.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400" i="1" dirty="0" err="1"/>
              <a:t>Secara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umum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digunakan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untuk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membuat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obyek</a:t>
            </a:r>
            <a:r>
              <a:rPr lang="en-US" altLang="en-US" sz="2400" i="1" dirty="0"/>
              <a:t> pada table dan view.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400" i="1" dirty="0" err="1"/>
              <a:t>Secara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khusus</a:t>
            </a:r>
            <a:r>
              <a:rPr lang="en-US" altLang="en-US" sz="2400" i="1" dirty="0"/>
              <a:t>, di </a:t>
            </a:r>
            <a:r>
              <a:rPr lang="en-US" altLang="en-US" sz="2400" i="1" dirty="0" err="1"/>
              <a:t>dalam</a:t>
            </a:r>
            <a:r>
              <a:rPr lang="en-US" altLang="en-US" sz="2400" i="1" dirty="0"/>
              <a:t> DBMS </a:t>
            </a:r>
            <a:r>
              <a:rPr lang="en-US" altLang="en-US" sz="2400" i="1" dirty="0" err="1"/>
              <a:t>tertentu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digunakan</a:t>
            </a:r>
            <a:r>
              <a:rPr lang="en-US" altLang="en-US" sz="2400" i="1" dirty="0"/>
              <a:t> </a:t>
            </a:r>
            <a:r>
              <a:rPr lang="en-US" altLang="en-US" sz="2400" i="1" dirty="0" err="1"/>
              <a:t>untuk</a:t>
            </a:r>
            <a:r>
              <a:rPr lang="en-US" altLang="en-US" sz="2400" i="1" dirty="0"/>
              <a:t> 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400" i="1" dirty="0" err="1"/>
              <a:t>Membuat</a:t>
            </a:r>
            <a:r>
              <a:rPr lang="en-US" altLang="en-US" sz="2400" i="1" dirty="0"/>
              <a:t> trigger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400" i="1" dirty="0" err="1"/>
              <a:t>Membuat</a:t>
            </a:r>
            <a:r>
              <a:rPr lang="en-US" altLang="en-US" sz="2400" i="1" dirty="0"/>
              <a:t> stored procedure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400" i="1" dirty="0" err="1"/>
              <a:t>Membuat</a:t>
            </a:r>
            <a:r>
              <a:rPr lang="en-US" altLang="en-US" sz="2400" i="1" dirty="0"/>
              <a:t> database, index, rule, schema </a:t>
            </a:r>
            <a:r>
              <a:rPr lang="en-US" altLang="en-US" sz="2400" i="1" dirty="0" err="1"/>
              <a:t>dll</a:t>
            </a:r>
            <a:r>
              <a:rPr lang="en-US" altLang="en-US" sz="2400" i="1" dirty="0"/>
              <a:t> (</a:t>
            </a:r>
            <a:r>
              <a:rPr lang="en-US" altLang="en-US" sz="2400" i="1" dirty="0" err="1"/>
              <a:t>tergantung</a:t>
            </a:r>
            <a:r>
              <a:rPr lang="en-US" altLang="en-US" sz="2400" i="1" dirty="0"/>
              <a:t> DBMS)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altLang="en-US" sz="2400" i="1" dirty="0"/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3267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 MACAM DDL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D9749D8-71B6-354D-A086-A29F103D13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8817999"/>
              </p:ext>
            </p:extLst>
          </p:nvPr>
        </p:nvGraphicFramePr>
        <p:xfrm>
          <a:off x="727963" y="1515094"/>
          <a:ext cx="9657478" cy="3979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08990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AC4A-A27C-FD4F-8046-6B6749960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A53FA-F3F5-E948-BC44-85697835E6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ABC7F2-156D-544C-B549-F0466B2B0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6455" y="4973657"/>
            <a:ext cx="5709916" cy="2084968"/>
          </a:xfrm>
          <a:prstGeom prst="rect">
            <a:avLst/>
          </a:prstGeom>
        </p:spPr>
      </p:pic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5C726345-3FDF-9542-BAC5-0B07E07558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EFA2CF0-D4AA-C044-B2BE-8B4FB81DF3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A8C318-DEF3-FF46-A63D-0B8D1F6EA4C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0C2477-7CBD-D44C-A432-DAECFFA79954}"/>
              </a:ext>
            </a:extLst>
          </p:cNvPr>
          <p:cNvSpPr/>
          <p:nvPr/>
        </p:nvSpPr>
        <p:spPr>
          <a:xfrm>
            <a:off x="11969939" y="-57875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650169-625F-F240-81DC-D83936FA9BC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2649" b="20698"/>
          <a:stretch/>
        </p:blipFill>
        <p:spPr>
          <a:xfrm>
            <a:off x="6236738" y="2238910"/>
            <a:ext cx="5733201" cy="304377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51472CC-D2A3-E942-8543-A0E69438B1C9}"/>
              </a:ext>
            </a:extLst>
          </p:cNvPr>
          <p:cNvSpPr/>
          <p:nvPr/>
        </p:nvSpPr>
        <p:spPr>
          <a:xfrm>
            <a:off x="831850" y="3738573"/>
            <a:ext cx="5618054" cy="6953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DA33F7-D533-7148-8739-CEC75890133C}"/>
              </a:ext>
            </a:extLst>
          </p:cNvPr>
          <p:cNvSpPr txBox="1"/>
          <p:nvPr/>
        </p:nvSpPr>
        <p:spPr>
          <a:xfrm>
            <a:off x="924447" y="3799178"/>
            <a:ext cx="55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Elemen</a:t>
            </a:r>
            <a:r>
              <a:rPr lang="en-US" sz="32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Basis Data</a:t>
            </a:r>
          </a:p>
        </p:txBody>
      </p:sp>
    </p:spTree>
    <p:extLst>
      <p:ext uri="{BB962C8B-B14F-4D97-AF65-F5344CB8AC3E}">
        <p14:creationId xmlns:p14="http://schemas.microsoft.com/office/powerpoint/2010/main" val="2097170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DDL UNTUK DATABASE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31A4BBB-366F-C546-8FDE-4331DAFFEED7}"/>
              </a:ext>
            </a:extLst>
          </p:cNvPr>
          <p:cNvSpPr txBox="1"/>
          <p:nvPr/>
        </p:nvSpPr>
        <p:spPr>
          <a:xfrm>
            <a:off x="385012" y="1493024"/>
            <a:ext cx="1153691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400" dirty="0" err="1"/>
              <a:t>Digunakan</a:t>
            </a:r>
            <a:r>
              <a:rPr lang="en-US" altLang="en-US" sz="2400" dirty="0"/>
              <a:t> </a:t>
            </a:r>
            <a:r>
              <a:rPr lang="en-US" altLang="en-US" sz="2400" dirty="0" err="1"/>
              <a:t>untuk</a:t>
            </a:r>
            <a:r>
              <a:rPr lang="en-US" altLang="en-US" sz="2400" dirty="0"/>
              <a:t> </a:t>
            </a:r>
            <a:r>
              <a:rPr lang="en-US" altLang="en-US" sz="2400" dirty="0" err="1"/>
              <a:t>membuat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sebuah</a:t>
            </a:r>
            <a:r>
              <a:rPr lang="en-US" altLang="en-US" sz="2400" dirty="0"/>
              <a:t> basis data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400" dirty="0"/>
              <a:t>Syntax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create database &lt;</a:t>
            </a:r>
            <a:r>
              <a:rPr lang="en-US" alt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nama</a:t>
            </a:r>
            <a:r>
              <a:rPr lang="en-US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database&gt;;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400" dirty="0" err="1"/>
              <a:t>Contoh</a:t>
            </a:r>
            <a:r>
              <a:rPr lang="en-US" altLang="en-US" sz="2400" dirty="0"/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create database </a:t>
            </a:r>
            <a:r>
              <a:rPr lang="en-US" alt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akademik</a:t>
            </a:r>
            <a:r>
              <a:rPr lang="en-US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altLang="en-US" sz="2400" i="1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altLang="en-US" sz="2400" i="1" dirty="0"/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721974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DDL UNTUK TABEL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31A4BBB-366F-C546-8FDE-4331DAFFEED7}"/>
              </a:ext>
            </a:extLst>
          </p:cNvPr>
          <p:cNvSpPr txBox="1"/>
          <p:nvPr/>
        </p:nvSpPr>
        <p:spPr>
          <a:xfrm>
            <a:off x="385012" y="1493024"/>
            <a:ext cx="1153691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altLang="en-US" sz="2400" dirty="0"/>
              <a:t>CREATE TABLE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400" dirty="0" err="1"/>
              <a:t>Digunakan</a:t>
            </a:r>
            <a:r>
              <a:rPr lang="en-US" altLang="en-US" sz="2400" dirty="0"/>
              <a:t> </a:t>
            </a:r>
            <a:r>
              <a:rPr lang="en-US" altLang="en-US" sz="2400" dirty="0" err="1"/>
              <a:t>untuk</a:t>
            </a:r>
            <a:r>
              <a:rPr lang="en-US" altLang="en-US" sz="2400" dirty="0"/>
              <a:t> </a:t>
            </a:r>
            <a:r>
              <a:rPr lang="en-US" altLang="en-US" sz="2400" dirty="0" err="1"/>
              <a:t>membuat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tabel</a:t>
            </a:r>
            <a:r>
              <a:rPr lang="en-US" altLang="en-US" sz="2400" dirty="0"/>
              <a:t> </a:t>
            </a:r>
            <a:r>
              <a:rPr lang="en-US" altLang="en-US" sz="2400" dirty="0" err="1"/>
              <a:t>beserta</a:t>
            </a:r>
            <a:r>
              <a:rPr lang="en-US" altLang="en-US" sz="2400" dirty="0"/>
              <a:t> </a:t>
            </a:r>
            <a:r>
              <a:rPr lang="en-US" altLang="en-US" sz="2400" dirty="0" err="1"/>
              <a:t>atribut-atributnya</a:t>
            </a:r>
            <a:r>
              <a:rPr lang="en-US" altLang="en-US" sz="2400" dirty="0"/>
              <a:t> (</a:t>
            </a:r>
            <a:r>
              <a:rPr lang="en-US" altLang="en-US" sz="2400" dirty="0" err="1"/>
              <a:t>kolom</a:t>
            </a:r>
            <a:r>
              <a:rPr lang="en-US" altLang="en-US" sz="2400" dirty="0"/>
              <a:t>)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altLang="en-US" sz="2400" dirty="0"/>
              <a:t>ALTER TABLE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400" dirty="0" err="1"/>
              <a:t>Digunakan</a:t>
            </a:r>
            <a:r>
              <a:rPr lang="en-US" altLang="en-US" sz="2400" dirty="0"/>
              <a:t> </a:t>
            </a:r>
            <a:r>
              <a:rPr lang="en-US" altLang="en-US" sz="2400" dirty="0" err="1"/>
              <a:t>untuk</a:t>
            </a:r>
            <a:r>
              <a:rPr lang="en-US" altLang="en-US" sz="2400" dirty="0"/>
              <a:t> </a:t>
            </a:r>
            <a:r>
              <a:rPr lang="en-US" altLang="en-US" sz="2400" dirty="0" err="1">
                <a:solidFill>
                  <a:srgbClr val="FF0000"/>
                </a:solidFill>
              </a:rPr>
              <a:t>menambah</a:t>
            </a:r>
            <a:r>
              <a:rPr lang="en-US" altLang="en-US" sz="2400" dirty="0"/>
              <a:t>, </a:t>
            </a:r>
            <a:r>
              <a:rPr lang="en-US" altLang="en-US" sz="2400" dirty="0" err="1">
                <a:solidFill>
                  <a:srgbClr val="FF0000"/>
                </a:solidFill>
              </a:rPr>
              <a:t>menghapus</a:t>
            </a:r>
            <a:r>
              <a:rPr lang="en-US" altLang="en-US" sz="2400" dirty="0"/>
              <a:t> dan </a:t>
            </a:r>
            <a:r>
              <a:rPr lang="en-US" altLang="en-US" sz="2400" dirty="0" err="1">
                <a:solidFill>
                  <a:srgbClr val="FF0000"/>
                </a:solidFill>
              </a:rPr>
              <a:t>mengubah</a:t>
            </a:r>
            <a:r>
              <a:rPr lang="en-US" altLang="en-US" sz="2400" dirty="0"/>
              <a:t> </a:t>
            </a:r>
            <a:r>
              <a:rPr lang="en-US" altLang="en-US" sz="2400" dirty="0" err="1"/>
              <a:t>atribut</a:t>
            </a:r>
            <a:r>
              <a:rPr lang="en-US" altLang="en-US" sz="2400" dirty="0"/>
              <a:t> (</a:t>
            </a:r>
            <a:r>
              <a:rPr lang="en-US" altLang="en-US" sz="2400" dirty="0" err="1"/>
              <a:t>kolom</a:t>
            </a:r>
            <a:r>
              <a:rPr lang="en-US" altLang="en-US" sz="2400" dirty="0"/>
              <a:t>) pada </a:t>
            </a:r>
            <a:r>
              <a:rPr lang="en-US" altLang="en-US" sz="2400" dirty="0" err="1"/>
              <a:t>suatu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tabel</a:t>
            </a:r>
            <a:endParaRPr lang="en-US" altLang="en-US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altLang="en-US" sz="2400" dirty="0"/>
              <a:t>DROP TABLE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400" dirty="0" err="1"/>
              <a:t>Digunakan</a:t>
            </a:r>
            <a:r>
              <a:rPr lang="en-US" altLang="en-US" sz="2400" dirty="0"/>
              <a:t> </a:t>
            </a:r>
            <a:r>
              <a:rPr lang="en-US" altLang="en-US" sz="2400" dirty="0" err="1"/>
              <a:t>untuk</a:t>
            </a:r>
            <a:r>
              <a:rPr lang="en-US" altLang="en-US" sz="2400" dirty="0"/>
              <a:t> </a:t>
            </a:r>
            <a:r>
              <a:rPr lang="en-US" altLang="en-US" sz="2400" dirty="0" err="1"/>
              <a:t>menghapus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tabel</a:t>
            </a:r>
            <a:endParaRPr lang="en-US" altLang="en-US" sz="2400" i="1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altLang="en-US" sz="2400" i="1" dirty="0"/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7269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CREATE TABLE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31A4BBB-366F-C546-8FDE-4331DAFFEED7}"/>
              </a:ext>
            </a:extLst>
          </p:cNvPr>
          <p:cNvSpPr txBox="1"/>
          <p:nvPr/>
        </p:nvSpPr>
        <p:spPr>
          <a:xfrm>
            <a:off x="385012" y="1493024"/>
            <a:ext cx="742789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dirty="0"/>
              <a:t>Syntax:</a:t>
            </a:r>
          </a:p>
          <a:p>
            <a:pPr>
              <a:defRPr/>
            </a:pPr>
            <a:r>
              <a:rPr lang="en-US" sz="2400" dirty="0">
                <a:latin typeface="Courier New" pitchFamily="49" charset="0"/>
                <a:cs typeface="Courier New" pitchFamily="49" charset="0"/>
              </a:rPr>
              <a:t>CREATE TABLE &lt;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namatable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&gt;</a:t>
            </a:r>
          </a:p>
          <a:p>
            <a:pPr>
              <a:defRPr/>
            </a:pPr>
            <a:r>
              <a:rPr lang="en-US" sz="2400" dirty="0">
                <a:latin typeface="Courier New" pitchFamily="49" charset="0"/>
                <a:cs typeface="Courier New" pitchFamily="49" charset="0"/>
              </a:rPr>
              <a:t>(&lt;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nama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 column&gt; &lt;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tipe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 data&gt; [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aturan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]);</a:t>
            </a:r>
          </a:p>
          <a:p>
            <a:pPr>
              <a:defRPr/>
            </a:pPr>
            <a:r>
              <a:rPr lang="en-US" sz="2400" dirty="0">
                <a:latin typeface="Courier New" pitchFamily="49" charset="0"/>
                <a:cs typeface="Courier New" pitchFamily="49" charset="0"/>
              </a:rPr>
              <a:t>   </a:t>
            </a:r>
            <a:endParaRPr lang="en-US" sz="2400" dirty="0"/>
          </a:p>
          <a:p>
            <a:pPr>
              <a:defRPr/>
            </a:pPr>
            <a:endParaRPr lang="en-US" sz="2400" dirty="0"/>
          </a:p>
          <a:p>
            <a:pPr>
              <a:defRPr/>
            </a:pPr>
            <a:r>
              <a:rPr lang="en-US" sz="2400" dirty="0" err="1"/>
              <a:t>Contoh</a:t>
            </a:r>
            <a:endParaRPr lang="en-US" sz="2400" dirty="0"/>
          </a:p>
          <a:p>
            <a:pPr>
              <a:defRPr/>
            </a:pPr>
            <a:r>
              <a:rPr lang="en-US" sz="2400" dirty="0">
                <a:latin typeface="Courier New" pitchFamily="49" charset="0"/>
                <a:cs typeface="Courier New" pitchFamily="49" charset="0"/>
              </a:rPr>
              <a:t>CREATE TABLE dept</a:t>
            </a:r>
          </a:p>
          <a:p>
            <a:pPr>
              <a:defRPr/>
            </a:pPr>
            <a:r>
              <a:rPr lang="en-US" sz="2400" dirty="0">
                <a:latin typeface="Courier New" pitchFamily="49" charset="0"/>
                <a:cs typeface="Courier New" pitchFamily="49" charset="0"/>
              </a:rPr>
              <a:t> (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deptno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 NUMBER(2),</a:t>
            </a:r>
          </a:p>
          <a:p>
            <a:pPr>
              <a:defRPr/>
            </a:pPr>
            <a:r>
              <a:rPr lang="en-US" sz="24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dirty="0" err="1">
                <a:latin typeface="Courier New" pitchFamily="49" charset="0"/>
                <a:cs typeface="Courier New" pitchFamily="49" charset="0"/>
              </a:rPr>
              <a:t>dname</a:t>
            </a:r>
            <a:r>
              <a:rPr lang="en-US" sz="2400" dirty="0">
                <a:latin typeface="Courier New" pitchFamily="49" charset="0"/>
                <a:cs typeface="Courier New" pitchFamily="49" charset="0"/>
              </a:rPr>
              <a:t> VARCHAR2(14),</a:t>
            </a:r>
          </a:p>
          <a:p>
            <a:pPr>
              <a:defRPr/>
            </a:pPr>
            <a:r>
              <a:rPr lang="en-US" sz="2400" dirty="0">
                <a:latin typeface="Courier New" pitchFamily="49" charset="0"/>
                <a:cs typeface="Courier New" pitchFamily="49" charset="0"/>
              </a:rPr>
              <a:t> loc VARCHAR2(13));</a:t>
            </a:r>
          </a:p>
        </p:txBody>
      </p:sp>
    </p:spTree>
    <p:extLst>
      <p:ext uri="{BB962C8B-B14F-4D97-AF65-F5344CB8AC3E}">
        <p14:creationId xmlns:p14="http://schemas.microsoft.com/office/powerpoint/2010/main" val="2887356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ALTER TABLE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64BBEEEA-B737-5347-811F-467701A635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  <a:ln>
            <a:solidFill>
              <a:schemeClr val="tx1"/>
            </a:solidFill>
          </a:ln>
        </p:spPr>
        <p:txBody>
          <a:bodyPr rtlCol="0">
            <a:normAutofit fontScale="55000" lnSpcReduction="20000"/>
          </a:bodyPr>
          <a:lstStyle/>
          <a:p>
            <a:pPr marL="533400" indent="-533400" eaLnBrk="1" fontAlgn="auto" hangingPunct="1">
              <a:lnSpc>
                <a:spcPct val="90000"/>
              </a:lnSpc>
              <a:spcAft>
                <a:spcPts val="0"/>
              </a:spcAft>
              <a:buClr>
                <a:schemeClr val="folHlink"/>
              </a:buClr>
              <a:buSzPct val="90000"/>
              <a:buFont typeface="Arial" panose="020B0604020202020204" pitchFamily="34" charset="0"/>
              <a:buNone/>
              <a:defRPr/>
            </a:pPr>
            <a:r>
              <a:rPr lang="en-US" sz="3200" b="1" dirty="0"/>
              <a:t>MENAMBAH KOLOM BARU</a:t>
            </a:r>
          </a:p>
          <a:p>
            <a:pPr marL="533400" indent="-533400" eaLnBrk="1" fontAlgn="auto" hangingPunct="1">
              <a:lnSpc>
                <a:spcPct val="90000"/>
              </a:lnSpc>
              <a:spcAft>
                <a:spcPts val="0"/>
              </a:spcAft>
              <a:buClr>
                <a:schemeClr val="folHlink"/>
              </a:buClr>
              <a:buSzPct val="90000"/>
              <a:buFont typeface="Arial" panose="020B0604020202020204" pitchFamily="34" charset="0"/>
              <a:buNone/>
              <a:defRPr/>
            </a:pPr>
            <a:r>
              <a:rPr lang="en-US" b="1" dirty="0"/>
              <a:t>Syntax</a:t>
            </a:r>
          </a:p>
          <a:p>
            <a:pPr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Wingdings 2" panose="05020102010507070707" pitchFamily="18" charset="2"/>
              <a:buNone/>
              <a:defRPr/>
            </a:pPr>
            <a:r>
              <a:rPr lang="id-ID" b="1" dirty="0"/>
              <a:t> </a:t>
            </a:r>
            <a:r>
              <a:rPr lang="en-US" b="1" dirty="0"/>
              <a:t>	</a:t>
            </a:r>
            <a:r>
              <a:rPr lang="en-US" sz="2700" b="1" dirty="0">
                <a:solidFill>
                  <a:srgbClr val="0070C0"/>
                </a:solidFill>
              </a:rPr>
              <a:t>ALTER TABLE &lt;</a:t>
            </a:r>
            <a:r>
              <a:rPr lang="en-US" sz="2700" b="1" dirty="0" err="1">
                <a:solidFill>
                  <a:srgbClr val="0070C0"/>
                </a:solidFill>
              </a:rPr>
              <a:t>namaTabel</a:t>
            </a:r>
            <a:r>
              <a:rPr lang="en-US" sz="2700" b="1" dirty="0">
                <a:solidFill>
                  <a:srgbClr val="0070C0"/>
                </a:solidFill>
              </a:rPr>
              <a:t>&gt;   </a:t>
            </a:r>
            <a:endParaRPr lang="id-ID" sz="2700" b="1" dirty="0">
              <a:solidFill>
                <a:srgbClr val="0070C0"/>
              </a:solidFill>
            </a:endParaRPr>
          </a:p>
          <a:p>
            <a:pPr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Wingdings 2" panose="05020102010507070707" pitchFamily="18" charset="2"/>
              <a:buNone/>
              <a:defRPr/>
            </a:pPr>
            <a:r>
              <a:rPr lang="id-ID" sz="2700" b="1" dirty="0">
                <a:solidFill>
                  <a:srgbClr val="0070C0"/>
                </a:solidFill>
              </a:rPr>
              <a:t>   </a:t>
            </a:r>
            <a:r>
              <a:rPr lang="en-US" sz="2700" b="1" dirty="0">
                <a:solidFill>
                  <a:srgbClr val="0070C0"/>
                </a:solidFill>
              </a:rPr>
              <a:t>   </a:t>
            </a:r>
            <a:r>
              <a:rPr lang="id-ID" sz="2700" b="1" dirty="0">
                <a:solidFill>
                  <a:srgbClr val="0070C0"/>
                </a:solidFill>
              </a:rPr>
              <a:t>ADD</a:t>
            </a:r>
            <a:r>
              <a:rPr lang="en-US" sz="2700" b="1" dirty="0">
                <a:solidFill>
                  <a:srgbClr val="0070C0"/>
                </a:solidFill>
              </a:rPr>
              <a:t> &lt;</a:t>
            </a:r>
            <a:r>
              <a:rPr lang="en-US" sz="2700" b="1" dirty="0" err="1">
                <a:solidFill>
                  <a:srgbClr val="0070C0"/>
                </a:solidFill>
              </a:rPr>
              <a:t>namakolom</a:t>
            </a:r>
            <a:r>
              <a:rPr lang="en-US" sz="2700" b="1" dirty="0">
                <a:solidFill>
                  <a:srgbClr val="0070C0"/>
                </a:solidFill>
              </a:rPr>
              <a:t>&gt; &lt;</a:t>
            </a:r>
            <a:r>
              <a:rPr lang="en-US" sz="2700" b="1" dirty="0" err="1">
                <a:solidFill>
                  <a:srgbClr val="0070C0"/>
                </a:solidFill>
              </a:rPr>
              <a:t>tipedata</a:t>
            </a:r>
            <a:r>
              <a:rPr lang="en-US" sz="2700" b="1" dirty="0">
                <a:solidFill>
                  <a:srgbClr val="0070C0"/>
                </a:solidFill>
              </a:rPr>
              <a:t>&gt; [</a:t>
            </a:r>
            <a:r>
              <a:rPr lang="en-US" sz="2700" b="1" dirty="0" err="1">
                <a:solidFill>
                  <a:srgbClr val="0070C0"/>
                </a:solidFill>
              </a:rPr>
              <a:t>aturan</a:t>
            </a:r>
            <a:r>
              <a:rPr lang="en-US" sz="2700" b="1" dirty="0">
                <a:solidFill>
                  <a:srgbClr val="0070C0"/>
                </a:solidFill>
              </a:rPr>
              <a:t>]</a:t>
            </a:r>
          </a:p>
          <a:p>
            <a:pPr marL="533400" indent="-533400"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Arial" panose="020B0604020202020204" pitchFamily="34" charset="0"/>
              <a:buNone/>
              <a:defRPr/>
            </a:pPr>
            <a:endParaRPr lang="en-US" sz="3200" b="1" dirty="0"/>
          </a:p>
          <a:p>
            <a:pPr marL="533400" indent="-533400"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Arial" panose="020B0604020202020204" pitchFamily="34" charset="0"/>
              <a:buNone/>
              <a:defRPr/>
            </a:pPr>
            <a:r>
              <a:rPr lang="en-US" sz="3200" b="1" dirty="0"/>
              <a:t>MENGUBAH KOLOM </a:t>
            </a:r>
          </a:p>
          <a:p>
            <a:pPr marL="533400" indent="-533400"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Arial" panose="020B0604020202020204" pitchFamily="34" charset="0"/>
              <a:buNone/>
              <a:defRPr/>
            </a:pPr>
            <a:r>
              <a:rPr lang="en-US" b="1" dirty="0"/>
              <a:t>Syntax</a:t>
            </a:r>
          </a:p>
          <a:p>
            <a:pPr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Wingdings 2" panose="05020102010507070707" pitchFamily="18" charset="2"/>
              <a:buNone/>
              <a:defRPr/>
            </a:pPr>
            <a:r>
              <a:rPr lang="id-ID" b="1" dirty="0"/>
              <a:t> </a:t>
            </a:r>
            <a:r>
              <a:rPr lang="en-US" b="1" dirty="0"/>
              <a:t>	</a:t>
            </a:r>
            <a:r>
              <a:rPr lang="en-US" b="1" dirty="0">
                <a:solidFill>
                  <a:srgbClr val="0070C0"/>
                </a:solidFill>
              </a:rPr>
              <a:t> </a:t>
            </a:r>
            <a:r>
              <a:rPr lang="en-US" sz="2700" b="1" dirty="0">
                <a:solidFill>
                  <a:srgbClr val="0070C0"/>
                </a:solidFill>
              </a:rPr>
              <a:t>ALTER TABLE &lt;</a:t>
            </a:r>
            <a:r>
              <a:rPr lang="en-US" sz="2700" b="1" dirty="0" err="1">
                <a:solidFill>
                  <a:srgbClr val="0070C0"/>
                </a:solidFill>
              </a:rPr>
              <a:t>namaTabel</a:t>
            </a:r>
            <a:r>
              <a:rPr lang="en-US" sz="2700" b="1" dirty="0">
                <a:solidFill>
                  <a:srgbClr val="0070C0"/>
                </a:solidFill>
              </a:rPr>
              <a:t>&gt;   </a:t>
            </a:r>
            <a:endParaRPr lang="id-ID" sz="2700" b="1" dirty="0">
              <a:solidFill>
                <a:srgbClr val="0070C0"/>
              </a:solidFill>
            </a:endParaRPr>
          </a:p>
          <a:p>
            <a:pPr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Wingdings 2" panose="05020102010507070707" pitchFamily="18" charset="2"/>
              <a:buNone/>
              <a:defRPr/>
            </a:pPr>
            <a:r>
              <a:rPr lang="id-ID" sz="2700" b="1" dirty="0">
                <a:solidFill>
                  <a:srgbClr val="0070C0"/>
                </a:solidFill>
              </a:rPr>
              <a:t>   </a:t>
            </a:r>
            <a:r>
              <a:rPr lang="en-US" sz="2700" b="1" dirty="0">
                <a:solidFill>
                  <a:srgbClr val="0070C0"/>
                </a:solidFill>
              </a:rPr>
              <a:t>   MODIFY &lt;</a:t>
            </a:r>
            <a:r>
              <a:rPr lang="en-US" sz="2700" b="1" dirty="0" err="1">
                <a:solidFill>
                  <a:srgbClr val="0070C0"/>
                </a:solidFill>
              </a:rPr>
              <a:t>namakolom</a:t>
            </a:r>
            <a:r>
              <a:rPr lang="en-US" sz="2700" b="1" dirty="0">
                <a:solidFill>
                  <a:srgbClr val="0070C0"/>
                </a:solidFill>
              </a:rPr>
              <a:t>&gt;   &lt;</a:t>
            </a:r>
            <a:r>
              <a:rPr lang="en-US" sz="2700" b="1" dirty="0" err="1">
                <a:solidFill>
                  <a:srgbClr val="0070C0"/>
                </a:solidFill>
              </a:rPr>
              <a:t>tipedata</a:t>
            </a:r>
            <a:r>
              <a:rPr lang="en-US" sz="2700" b="1" dirty="0">
                <a:solidFill>
                  <a:srgbClr val="0070C0"/>
                </a:solidFill>
              </a:rPr>
              <a:t>&gt; [</a:t>
            </a:r>
            <a:r>
              <a:rPr lang="en-US" sz="2700" b="1" dirty="0" err="1">
                <a:solidFill>
                  <a:srgbClr val="0070C0"/>
                </a:solidFill>
              </a:rPr>
              <a:t>aturan</a:t>
            </a:r>
            <a:r>
              <a:rPr lang="en-US" sz="2700" b="1" dirty="0">
                <a:solidFill>
                  <a:srgbClr val="0070C0"/>
                </a:solidFill>
              </a:rPr>
              <a:t>]</a:t>
            </a:r>
          </a:p>
          <a:p>
            <a:pPr marL="533400" indent="-533400"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Arial" panose="020B0604020202020204" pitchFamily="34" charset="0"/>
              <a:buNone/>
              <a:defRPr/>
            </a:pPr>
            <a:endParaRPr lang="en-US" sz="3600" b="1" dirty="0"/>
          </a:p>
          <a:p>
            <a:pPr marL="533400" indent="-533400"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Arial" panose="020B0604020202020204" pitchFamily="34" charset="0"/>
              <a:buNone/>
              <a:defRPr/>
            </a:pPr>
            <a:r>
              <a:rPr lang="en-US" sz="3600" b="1" dirty="0"/>
              <a:t>MENGHAPUS KOLOM </a:t>
            </a:r>
          </a:p>
          <a:p>
            <a:pPr marL="533400" indent="-533400"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Arial" panose="020B0604020202020204" pitchFamily="34" charset="0"/>
              <a:buNone/>
              <a:defRPr/>
            </a:pPr>
            <a:r>
              <a:rPr lang="en-US" b="1" dirty="0"/>
              <a:t>Syntax</a:t>
            </a:r>
          </a:p>
          <a:p>
            <a:pPr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Wingdings 2" panose="05020102010507070707" pitchFamily="18" charset="2"/>
              <a:buNone/>
              <a:defRPr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	 </a:t>
            </a:r>
            <a:r>
              <a:rPr lang="en-US" sz="2700" b="1" dirty="0">
                <a:solidFill>
                  <a:srgbClr val="0070C0"/>
                </a:solidFill>
              </a:rPr>
              <a:t>ALTER TABLE &lt;</a:t>
            </a:r>
            <a:r>
              <a:rPr lang="en-US" sz="2700" b="1" dirty="0" err="1">
                <a:solidFill>
                  <a:srgbClr val="0070C0"/>
                </a:solidFill>
              </a:rPr>
              <a:t>namaTabel</a:t>
            </a:r>
            <a:r>
              <a:rPr lang="en-US" sz="2700" b="1" dirty="0">
                <a:solidFill>
                  <a:srgbClr val="0070C0"/>
                </a:solidFill>
              </a:rPr>
              <a:t>&gt;   </a:t>
            </a:r>
            <a:endParaRPr lang="id-ID" sz="2700" b="1" dirty="0">
              <a:solidFill>
                <a:srgbClr val="0070C0"/>
              </a:solidFill>
            </a:endParaRPr>
          </a:p>
          <a:p>
            <a:pPr eaLnBrk="1" fontAlgn="auto" hangingPunct="1">
              <a:spcAft>
                <a:spcPts val="0"/>
              </a:spcAft>
              <a:buClr>
                <a:schemeClr val="folHlink"/>
              </a:buClr>
              <a:buSzPct val="90000"/>
              <a:buFont typeface="Wingdings 2" panose="05020102010507070707" pitchFamily="18" charset="2"/>
              <a:buNone/>
              <a:defRPr/>
            </a:pPr>
            <a:r>
              <a:rPr lang="id-ID" sz="2700" b="1" dirty="0">
                <a:solidFill>
                  <a:srgbClr val="0070C0"/>
                </a:solidFill>
              </a:rPr>
              <a:t>   </a:t>
            </a:r>
            <a:r>
              <a:rPr lang="en-US" sz="2700" b="1" dirty="0">
                <a:solidFill>
                  <a:srgbClr val="0070C0"/>
                </a:solidFill>
              </a:rPr>
              <a:t>    DROP &lt;</a:t>
            </a:r>
            <a:r>
              <a:rPr lang="en-US" sz="2700" b="1" dirty="0" err="1">
                <a:solidFill>
                  <a:srgbClr val="0070C0"/>
                </a:solidFill>
              </a:rPr>
              <a:t>namakolom</a:t>
            </a:r>
            <a:r>
              <a:rPr lang="en-US" sz="2700" b="1" dirty="0">
                <a:solidFill>
                  <a:srgbClr val="0070C0"/>
                </a:solidFill>
              </a:rPr>
              <a:t>&gt;</a:t>
            </a:r>
          </a:p>
          <a:p>
            <a:pPr marL="533400" indent="-533400" eaLnBrk="1" fontAlgn="auto" hangingPunct="1">
              <a:lnSpc>
                <a:spcPct val="90000"/>
              </a:lnSpc>
              <a:spcAft>
                <a:spcPts val="0"/>
              </a:spcAft>
              <a:buClr>
                <a:schemeClr val="folHlink"/>
              </a:buClr>
              <a:buSzPct val="90000"/>
              <a:buFont typeface="Arial" panose="020B0604020202020204" pitchFamily="34" charset="0"/>
              <a:buNone/>
              <a:defRPr/>
            </a:pPr>
            <a:endParaRPr lang="en-US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0BBBE74E-3841-8046-BF5E-14B113E90717}"/>
              </a:ext>
            </a:extLst>
          </p:cNvPr>
          <p:cNvSpPr txBox="1">
            <a:spLocks/>
          </p:cNvSpPr>
          <p:nvPr/>
        </p:nvSpPr>
        <p:spPr>
          <a:xfrm>
            <a:off x="6197600" y="1600200"/>
            <a:ext cx="5384800" cy="452596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 2" panose="05020102010507070707" pitchFamily="18" charset="2"/>
              <a:buNone/>
              <a:defRPr/>
            </a:pPr>
            <a:r>
              <a:rPr lang="en-US" sz="3300" b="1"/>
              <a:t>CONTOH</a:t>
            </a:r>
          </a:p>
          <a:p>
            <a:pPr>
              <a:buFont typeface="Wingdings 2" panose="05020102010507070707" pitchFamily="18" charset="2"/>
              <a:buNone/>
              <a:defRPr/>
            </a:pPr>
            <a:endParaRPr lang="en-US">
              <a:latin typeface="Courier New" pitchFamily="49" charset="0"/>
              <a:cs typeface="Courier New" pitchFamily="49" charset="0"/>
            </a:endParaRPr>
          </a:p>
          <a:p>
            <a:pPr>
              <a:buFont typeface="Wingdings 2" panose="05020102010507070707" pitchFamily="18" charset="2"/>
              <a:buNone/>
              <a:defRPr/>
            </a:pPr>
            <a:r>
              <a:rPr lang="en-US">
                <a:latin typeface="Courier New" pitchFamily="49" charset="0"/>
                <a:cs typeface="Courier New" pitchFamily="49" charset="0"/>
              </a:rPr>
              <a:t>ALTER TABLE dept</a:t>
            </a:r>
          </a:p>
          <a:p>
            <a:pPr>
              <a:buFont typeface="Wingdings 2" panose="05020102010507070707" pitchFamily="18" charset="2"/>
              <a:buNone/>
              <a:defRPr/>
            </a:pPr>
            <a:r>
              <a:rPr lang="en-US">
                <a:latin typeface="Courier New" pitchFamily="49" charset="0"/>
                <a:cs typeface="Courier New" pitchFamily="49" charset="0"/>
              </a:rPr>
              <a:t>ADD (job_id VARCHAR2(9));</a:t>
            </a:r>
          </a:p>
          <a:p>
            <a:pPr>
              <a:buFont typeface="Wingdings 2" panose="05020102010507070707" pitchFamily="18" charset="2"/>
              <a:buNone/>
              <a:defRPr/>
            </a:pPr>
            <a:endParaRPr lang="en-US">
              <a:latin typeface="Courier New" pitchFamily="49" charset="0"/>
              <a:cs typeface="Courier New" pitchFamily="49" charset="0"/>
            </a:endParaRPr>
          </a:p>
          <a:p>
            <a:pPr>
              <a:buFont typeface="Wingdings 2" panose="05020102010507070707" pitchFamily="18" charset="2"/>
              <a:buNone/>
              <a:defRPr/>
            </a:pPr>
            <a:endParaRPr lang="en-US">
              <a:latin typeface="Courier New" pitchFamily="49" charset="0"/>
              <a:cs typeface="Courier New" pitchFamily="49" charset="0"/>
            </a:endParaRPr>
          </a:p>
          <a:p>
            <a:pPr>
              <a:buFont typeface="Wingdings 2" panose="05020102010507070707" pitchFamily="18" charset="2"/>
              <a:buNone/>
              <a:defRPr/>
            </a:pPr>
            <a:endParaRPr lang="en-US">
              <a:latin typeface="Courier New" pitchFamily="49" charset="0"/>
              <a:cs typeface="Courier New" pitchFamily="49" charset="0"/>
            </a:endParaRPr>
          </a:p>
          <a:p>
            <a:pPr>
              <a:buFont typeface="Wingdings 2" panose="05020102010507070707" pitchFamily="18" charset="2"/>
              <a:buNone/>
              <a:defRPr/>
            </a:pPr>
            <a:endParaRPr lang="en-US">
              <a:latin typeface="Courier New" pitchFamily="49" charset="0"/>
              <a:cs typeface="Courier New" pitchFamily="49" charset="0"/>
            </a:endParaRPr>
          </a:p>
          <a:p>
            <a:pPr>
              <a:buFont typeface="Wingdings 2" panose="05020102010507070707" pitchFamily="18" charset="2"/>
              <a:buNone/>
              <a:defRPr/>
            </a:pPr>
            <a:r>
              <a:rPr lang="en-US">
                <a:latin typeface="Courier New" pitchFamily="49" charset="0"/>
                <a:cs typeface="Courier New" pitchFamily="49" charset="0"/>
              </a:rPr>
              <a:t>ALTER TABLE dept</a:t>
            </a:r>
          </a:p>
          <a:p>
            <a:pPr>
              <a:buFont typeface="Wingdings 2" panose="05020102010507070707" pitchFamily="18" charset="2"/>
              <a:buNone/>
              <a:defRPr/>
            </a:pPr>
            <a:r>
              <a:rPr lang="en-US">
                <a:latin typeface="Courier New" pitchFamily="49" charset="0"/>
                <a:cs typeface="Courier New" pitchFamily="49" charset="0"/>
              </a:rPr>
              <a:t>MODIFY  (dname VARCHAR2(30));</a:t>
            </a:r>
          </a:p>
          <a:p>
            <a:pPr>
              <a:buFont typeface="Wingdings 2" panose="05020102010507070707" pitchFamily="18" charset="2"/>
              <a:buNone/>
              <a:defRPr/>
            </a:pPr>
            <a:endParaRPr lang="en-US">
              <a:latin typeface="Courier New" pitchFamily="49" charset="0"/>
              <a:cs typeface="Courier New" pitchFamily="49" charset="0"/>
            </a:endParaRPr>
          </a:p>
          <a:p>
            <a:pPr>
              <a:buFont typeface="Wingdings 2" panose="05020102010507070707" pitchFamily="18" charset="2"/>
              <a:buNone/>
              <a:defRPr/>
            </a:pPr>
            <a:endParaRPr lang="en-US">
              <a:latin typeface="Courier New" pitchFamily="49" charset="0"/>
              <a:cs typeface="Courier New" pitchFamily="49" charset="0"/>
            </a:endParaRPr>
          </a:p>
          <a:p>
            <a:pPr>
              <a:buFont typeface="Wingdings 2" panose="05020102010507070707" pitchFamily="18" charset="2"/>
              <a:buNone/>
              <a:defRPr/>
            </a:pPr>
            <a:endParaRPr lang="en-US">
              <a:latin typeface="Courier New" pitchFamily="49" charset="0"/>
              <a:cs typeface="Courier New" pitchFamily="49" charset="0"/>
            </a:endParaRPr>
          </a:p>
          <a:p>
            <a:pPr>
              <a:buClr>
                <a:schemeClr val="folHlink"/>
              </a:buClr>
              <a:buSzPct val="90000"/>
              <a:buFont typeface="Wingdings 2" panose="05020102010507070707" pitchFamily="18" charset="2"/>
              <a:buNone/>
              <a:defRPr/>
            </a:pPr>
            <a:endParaRPr lang="en-US" b="1">
              <a:latin typeface="Courier New" pitchFamily="49" charset="0"/>
              <a:cs typeface="Courier New" pitchFamily="49" charset="0"/>
            </a:endParaRPr>
          </a:p>
          <a:p>
            <a:pPr>
              <a:buClr>
                <a:schemeClr val="folHlink"/>
              </a:buClr>
              <a:buSzPct val="90000"/>
              <a:buFont typeface="Wingdings 2" panose="05020102010507070707" pitchFamily="18" charset="2"/>
              <a:buNone/>
              <a:defRPr/>
            </a:pPr>
            <a:r>
              <a:rPr lang="en-US" b="1">
                <a:latin typeface="Courier New" pitchFamily="49" charset="0"/>
                <a:cs typeface="Courier New" pitchFamily="49" charset="0"/>
              </a:rPr>
              <a:t> </a:t>
            </a:r>
            <a:r>
              <a:rPr lang="en-US">
                <a:latin typeface="Courier New" pitchFamily="49" charset="0"/>
                <a:cs typeface="Courier New" pitchFamily="49" charset="0"/>
              </a:rPr>
              <a:t>ALTER TABLE dept</a:t>
            </a:r>
          </a:p>
          <a:p>
            <a:pPr>
              <a:buClr>
                <a:schemeClr val="folHlink"/>
              </a:buClr>
              <a:buSzPct val="90000"/>
              <a:buFont typeface="Wingdings 2" panose="05020102010507070707" pitchFamily="18" charset="2"/>
              <a:buNone/>
              <a:defRPr/>
            </a:pPr>
            <a:r>
              <a:rPr lang="en-US">
                <a:latin typeface="Courier New" pitchFamily="49" charset="0"/>
                <a:cs typeface="Courier New" pitchFamily="49" charset="0"/>
              </a:rPr>
              <a:t> DROP (job_id);</a:t>
            </a:r>
          </a:p>
          <a:p>
            <a:pPr>
              <a:buFont typeface="Wingdings 2" panose="05020102010507070707" pitchFamily="18" charset="2"/>
              <a:buNone/>
              <a:defRPr/>
            </a:pPr>
            <a:endParaRPr lang="en-US">
              <a:latin typeface="Courier New" pitchFamily="49" charset="0"/>
              <a:cs typeface="Courier New" pitchFamily="49" charset="0"/>
            </a:endParaRPr>
          </a:p>
          <a:p>
            <a:pPr>
              <a:buFont typeface="Wingdings 2" panose="05020102010507070707" pitchFamily="18" charset="2"/>
              <a:buNone/>
              <a:defRPr/>
            </a:pPr>
            <a:endParaRPr lang="en-US">
              <a:latin typeface="Courier New" pitchFamily="49" charset="0"/>
              <a:cs typeface="Courier New" pitchFamily="49" charset="0"/>
            </a:endParaRPr>
          </a:p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62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RENAME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4905E-79F8-854A-8C84-8A8BD587E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err="1"/>
              <a:t>Digunakan</a:t>
            </a:r>
            <a:r>
              <a:rPr lang="en-US" altLang="en-US" dirty="0"/>
              <a:t> </a:t>
            </a:r>
            <a:r>
              <a:rPr lang="en-US" altLang="en-US" dirty="0" err="1"/>
              <a:t>untuk</a:t>
            </a:r>
            <a:r>
              <a:rPr lang="en-US" altLang="en-US" dirty="0"/>
              <a:t> </a:t>
            </a:r>
            <a:r>
              <a:rPr lang="en-US" altLang="en-US" dirty="0" err="1"/>
              <a:t>merubah</a:t>
            </a:r>
            <a:r>
              <a:rPr lang="en-US" altLang="en-US" dirty="0"/>
              <a:t> </a:t>
            </a:r>
            <a:r>
              <a:rPr lang="en-US" altLang="en-US" dirty="0" err="1"/>
              <a:t>nama</a:t>
            </a:r>
            <a:r>
              <a:rPr lang="en-US" altLang="en-US" dirty="0"/>
              <a:t> </a:t>
            </a:r>
            <a:r>
              <a:rPr lang="en-US" altLang="en-US" dirty="0" err="1"/>
              <a:t>dari</a:t>
            </a:r>
            <a:r>
              <a:rPr lang="en-US" altLang="en-US" dirty="0"/>
              <a:t> </a:t>
            </a:r>
            <a:r>
              <a:rPr lang="en-US" altLang="en-US" dirty="0" err="1"/>
              <a:t>suatu</a:t>
            </a:r>
            <a:r>
              <a:rPr lang="en-US" altLang="en-US" dirty="0"/>
              <a:t> object (</a:t>
            </a:r>
            <a:r>
              <a:rPr lang="en-US" altLang="en-US" dirty="0" err="1"/>
              <a:t>table,view,sequence</a:t>
            </a:r>
            <a:r>
              <a:rPr lang="en-US" altLang="en-US" dirty="0"/>
              <a:t> </a:t>
            </a:r>
            <a:r>
              <a:rPr lang="en-US" altLang="en-US" dirty="0" err="1"/>
              <a:t>atau</a:t>
            </a:r>
            <a:r>
              <a:rPr lang="en-US" altLang="en-US" dirty="0"/>
              <a:t> </a:t>
            </a:r>
            <a:r>
              <a:rPr lang="en-US" altLang="en-US" dirty="0" err="1"/>
              <a:t>synonim</a:t>
            </a:r>
            <a:r>
              <a:rPr lang="en-US" altLang="en-US" dirty="0"/>
              <a:t>). </a:t>
            </a:r>
          </a:p>
          <a:p>
            <a:r>
              <a:rPr lang="en-US" altLang="en-US" dirty="0" err="1"/>
              <a:t>Sebagai</a:t>
            </a:r>
            <a:r>
              <a:rPr lang="en-US" altLang="en-US" dirty="0"/>
              <a:t> </a:t>
            </a:r>
            <a:r>
              <a:rPr lang="en-US" altLang="en-US" dirty="0" err="1"/>
              <a:t>contoh</a:t>
            </a:r>
            <a:r>
              <a:rPr lang="en-US" altLang="en-US" dirty="0"/>
              <a:t>, </a:t>
            </a:r>
            <a:r>
              <a:rPr lang="en-US" altLang="en-US" dirty="0" err="1"/>
              <a:t>jika</a:t>
            </a:r>
            <a:r>
              <a:rPr lang="en-US" altLang="en-US" dirty="0"/>
              <a:t> </a:t>
            </a:r>
            <a:r>
              <a:rPr lang="en-US" altLang="en-US" dirty="0" err="1"/>
              <a:t>kita</a:t>
            </a:r>
            <a:r>
              <a:rPr lang="en-US" altLang="en-US" dirty="0"/>
              <a:t> </a:t>
            </a:r>
            <a:r>
              <a:rPr lang="en-US" altLang="en-US" dirty="0" err="1"/>
              <a:t>ingin</a:t>
            </a:r>
            <a:r>
              <a:rPr lang="en-US" altLang="en-US" dirty="0"/>
              <a:t> MERUBAH NAMA </a:t>
            </a:r>
            <a:r>
              <a:rPr lang="en-US" altLang="en-US" dirty="0" err="1"/>
              <a:t>tabel</a:t>
            </a:r>
            <a:r>
              <a:rPr lang="en-US" altLang="en-US" dirty="0"/>
              <a:t> dept </a:t>
            </a:r>
            <a:r>
              <a:rPr lang="en-US" altLang="en-US" dirty="0" err="1"/>
              <a:t>menjadi</a:t>
            </a:r>
            <a:r>
              <a:rPr lang="en-US" altLang="en-US" dirty="0"/>
              <a:t> </a:t>
            </a:r>
            <a:r>
              <a:rPr lang="en-US" altLang="en-US" dirty="0" err="1"/>
              <a:t>detail_dept</a:t>
            </a:r>
            <a:r>
              <a:rPr lang="en-US" altLang="en-US" dirty="0"/>
              <a:t>, </a:t>
            </a:r>
            <a:r>
              <a:rPr lang="en-US" altLang="en-US" dirty="0" err="1"/>
              <a:t>maka</a:t>
            </a:r>
            <a:r>
              <a:rPr lang="en-US" altLang="en-US" dirty="0"/>
              <a:t> </a:t>
            </a:r>
            <a:r>
              <a:rPr lang="en-US" altLang="en-US" dirty="0" err="1"/>
              <a:t>perintah</a:t>
            </a:r>
            <a:r>
              <a:rPr lang="en-US" altLang="en-US" dirty="0"/>
              <a:t> yang </a:t>
            </a:r>
            <a:r>
              <a:rPr lang="en-US" altLang="en-US" dirty="0" err="1"/>
              <a:t>harus</a:t>
            </a:r>
            <a:r>
              <a:rPr lang="en-US" altLang="en-US" dirty="0"/>
              <a:t> </a:t>
            </a:r>
            <a:r>
              <a:rPr lang="en-US" altLang="en-US" dirty="0" err="1"/>
              <a:t>dilakukan</a:t>
            </a:r>
            <a:r>
              <a:rPr lang="en-US" altLang="en-US" dirty="0"/>
              <a:t> </a:t>
            </a:r>
            <a:r>
              <a:rPr lang="en-US" altLang="en-US" dirty="0" err="1"/>
              <a:t>adalah</a:t>
            </a:r>
            <a:r>
              <a:rPr lang="en-US" altLang="en-US" dirty="0"/>
              <a:t> :</a:t>
            </a:r>
          </a:p>
          <a:p>
            <a:pPr>
              <a:buNone/>
            </a:pPr>
            <a:r>
              <a:rPr lang="en-US" altLang="en-US" dirty="0"/>
              <a:t>	</a:t>
            </a:r>
            <a:r>
              <a:rPr lang="en-US" alt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RENAME dept TO </a:t>
            </a:r>
            <a:r>
              <a:rPr lang="en-US" alt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detail_dept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3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DROP TABLE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64A659-310D-494D-88A7-58DD818F6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987AA1F-9CDA-004A-B691-F36D8235B1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altLang="en-US" sz="2400" dirty="0"/>
              <a:t>View </a:t>
            </a:r>
            <a:r>
              <a:rPr lang="en-US" altLang="en-US" sz="2400" dirty="0" err="1"/>
              <a:t>adalah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tabel</a:t>
            </a:r>
            <a:r>
              <a:rPr lang="en-US" altLang="en-US" sz="2400" dirty="0"/>
              <a:t> </a:t>
            </a:r>
            <a:r>
              <a:rPr lang="en-US" altLang="en-US" sz="2400" dirty="0" err="1"/>
              <a:t>bayangan</a:t>
            </a:r>
            <a:r>
              <a:rPr lang="en-US" altLang="en-US" sz="2400" dirty="0"/>
              <a:t> </a:t>
            </a:r>
            <a:endParaRPr lang="id-ID" altLang="en-US" sz="24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en-US" sz="2400" dirty="0" err="1"/>
              <a:t>Tidak</a:t>
            </a:r>
            <a:r>
              <a:rPr lang="en-US" altLang="en-US" sz="2400" dirty="0"/>
              <a:t> </a:t>
            </a:r>
            <a:r>
              <a:rPr lang="en-US" altLang="en-US" sz="2400" dirty="0" err="1"/>
              <a:t>menyimpan</a:t>
            </a:r>
            <a:r>
              <a:rPr lang="en-US" altLang="en-US" sz="2400" dirty="0"/>
              <a:t> data </a:t>
            </a:r>
            <a:r>
              <a:rPr lang="en-US" altLang="en-US" sz="2400" dirty="0" err="1"/>
              <a:t>secara</a:t>
            </a:r>
            <a:r>
              <a:rPr lang="en-US" altLang="en-US" sz="2400" dirty="0"/>
              <a:t> </a:t>
            </a:r>
            <a:r>
              <a:rPr lang="en-US" altLang="en-US" sz="2400" dirty="0" err="1"/>
              <a:t>fisik</a:t>
            </a:r>
            <a:r>
              <a:rPr lang="en-US" altLang="en-US" sz="2400" dirty="0"/>
              <a:t>. </a:t>
            </a:r>
            <a:endParaRPr lang="id-ID" altLang="en-US" sz="24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altLang="en-US" sz="2400" dirty="0" err="1"/>
              <a:t>Biasanya</a:t>
            </a:r>
            <a:r>
              <a:rPr lang="en-US" altLang="en-US" sz="2400" dirty="0"/>
              <a:t> </a:t>
            </a:r>
            <a:r>
              <a:rPr lang="en-US" altLang="en-US" sz="2400" dirty="0" err="1"/>
              <a:t>berupa</a:t>
            </a:r>
            <a:r>
              <a:rPr lang="en-US" altLang="en-US" sz="2400" dirty="0"/>
              <a:t> </a:t>
            </a:r>
            <a:r>
              <a:rPr lang="en-US" altLang="en-US" sz="2400" dirty="0" err="1"/>
              <a:t>hasil</a:t>
            </a:r>
            <a:r>
              <a:rPr lang="en-US" altLang="en-US" sz="2400" dirty="0"/>
              <a:t> query </a:t>
            </a:r>
            <a:r>
              <a:rPr lang="en-US" altLang="en-US" sz="2400" dirty="0" err="1"/>
              <a:t>dari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tabel-tabel</a:t>
            </a:r>
            <a:r>
              <a:rPr lang="en-US" altLang="en-US" sz="2400" dirty="0"/>
              <a:t> </a:t>
            </a:r>
            <a:r>
              <a:rPr lang="en-US" altLang="en-US" sz="2400" dirty="0" err="1"/>
              <a:t>dalam</a:t>
            </a:r>
            <a:r>
              <a:rPr lang="en-US" altLang="en-US" sz="2400" dirty="0"/>
              <a:t> </a:t>
            </a:r>
            <a:r>
              <a:rPr lang="en-US" altLang="en-US" sz="2400" dirty="0" err="1"/>
              <a:t>sebuah</a:t>
            </a:r>
            <a:r>
              <a:rPr lang="en-US" altLang="en-US" sz="2400" dirty="0"/>
              <a:t> database 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8076AB7-7967-CD49-A224-60974FA273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d-ID" altLang="en-US" dirty="0" err="1"/>
              <a:t>Syntax</a:t>
            </a:r>
            <a:endParaRPr lang="id-ID" altLang="en-US" dirty="0"/>
          </a:p>
          <a:p>
            <a:endParaRPr lang="id-ID" altLang="en-US" dirty="0"/>
          </a:p>
          <a:p>
            <a:endParaRPr lang="id-ID" altLang="en-US" dirty="0"/>
          </a:p>
          <a:p>
            <a:r>
              <a:rPr lang="id-ID" altLang="en-US" dirty="0"/>
              <a:t>Contoh:</a:t>
            </a:r>
            <a:endParaRPr lang="en-US" dirty="0"/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5E56B8DA-584B-0344-B206-B6DDEC705A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9226" y="2514600"/>
            <a:ext cx="4038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0325" indent="-60325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1800" b="1" dirty="0">
                <a:solidFill>
                  <a:schemeClr val="hlink"/>
                </a:solidFill>
                <a:latin typeface="Courier New" panose="02070309020205020404" pitchFamily="49" charset="0"/>
              </a:rPr>
              <a:t>CREATE VIEW &lt;</a:t>
            </a:r>
            <a:r>
              <a:rPr lang="en-US" altLang="en-US" sz="1800" b="1" dirty="0" err="1">
                <a:solidFill>
                  <a:schemeClr val="hlink"/>
                </a:solidFill>
                <a:latin typeface="Courier New" panose="02070309020205020404" pitchFamily="49" charset="0"/>
              </a:rPr>
              <a:t>nama</a:t>
            </a:r>
            <a:r>
              <a:rPr lang="id-ID" altLang="en-US" sz="1800" b="1" dirty="0">
                <a:solidFill>
                  <a:schemeClr val="hlink"/>
                </a:solidFill>
                <a:latin typeface="Courier New" panose="02070309020205020404" pitchFamily="49" charset="0"/>
              </a:rPr>
              <a:t>View</a:t>
            </a:r>
            <a:r>
              <a:rPr lang="en-US" altLang="en-US" sz="1800" b="1" dirty="0">
                <a:solidFill>
                  <a:schemeClr val="hlink"/>
                </a:solidFill>
                <a:latin typeface="Courier New" panose="02070309020205020404" pitchFamily="49" charset="0"/>
              </a:rPr>
              <a:t>&gt;  AS</a:t>
            </a:r>
          </a:p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1800" b="1" dirty="0">
                <a:solidFill>
                  <a:schemeClr val="hlink"/>
                </a:solidFill>
                <a:latin typeface="Courier New" panose="02070309020205020404" pitchFamily="49" charset="0"/>
              </a:rPr>
              <a:t>&lt;</a:t>
            </a:r>
            <a:r>
              <a:rPr lang="en-US" altLang="en-US" sz="1800" b="1" dirty="0" err="1">
                <a:solidFill>
                  <a:schemeClr val="hlink"/>
                </a:solidFill>
                <a:latin typeface="Courier New" panose="02070309020205020404" pitchFamily="49" charset="0"/>
              </a:rPr>
              <a:t>SQLQuery</a:t>
            </a:r>
            <a:r>
              <a:rPr lang="en-US" altLang="en-US" sz="1800" b="1" dirty="0">
                <a:solidFill>
                  <a:schemeClr val="hlink"/>
                </a:solidFill>
                <a:latin typeface="Courier New" panose="02070309020205020404" pitchFamily="49" charset="0"/>
              </a:rPr>
              <a:t>&gt;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A31D6B63-0753-0F4F-9428-D20C1096F3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9226" y="4117181"/>
            <a:ext cx="4038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2000" b="1" dirty="0">
                <a:solidFill>
                  <a:schemeClr val="hlink"/>
                </a:solidFill>
                <a:latin typeface="Courier New" panose="02070309020205020404" pitchFamily="49" charset="0"/>
              </a:rPr>
              <a:t>CREATE VIEW </a:t>
            </a:r>
            <a:r>
              <a:rPr lang="en-US" altLang="en-US" sz="2000" b="1" dirty="0" err="1">
                <a:solidFill>
                  <a:schemeClr val="hlink"/>
                </a:solidFill>
                <a:latin typeface="Courier New" panose="02070309020205020404" pitchFamily="49" charset="0"/>
              </a:rPr>
              <a:t>MahasiswaPria</a:t>
            </a:r>
            <a:r>
              <a:rPr lang="en-US" altLang="en-US" sz="2000" b="1" dirty="0">
                <a:solidFill>
                  <a:schemeClr val="hlink"/>
                </a:solidFill>
                <a:latin typeface="Courier New" panose="02070309020205020404" pitchFamily="49" charset="0"/>
              </a:rPr>
              <a:t> AS</a:t>
            </a:r>
          </a:p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2000" b="1" dirty="0">
                <a:solidFill>
                  <a:schemeClr val="hlink"/>
                </a:solidFill>
                <a:latin typeface="Courier New" panose="02070309020205020404" pitchFamily="49" charset="0"/>
              </a:rPr>
              <a:t>SELECT * FROM </a:t>
            </a:r>
            <a:r>
              <a:rPr lang="en-US" altLang="en-US" sz="2000" b="1" dirty="0" err="1">
                <a:solidFill>
                  <a:schemeClr val="hlink"/>
                </a:solidFill>
                <a:latin typeface="Courier New" panose="02070309020205020404" pitchFamily="49" charset="0"/>
              </a:rPr>
              <a:t>Mahasiswa</a:t>
            </a:r>
            <a:r>
              <a:rPr lang="en-US" altLang="en-US" sz="2000" b="1" dirty="0">
                <a:solidFill>
                  <a:schemeClr val="hlink"/>
                </a:solidFill>
                <a:latin typeface="Courier New" panose="02070309020205020404" pitchFamily="49" charset="0"/>
              </a:rPr>
              <a:t> WHERE </a:t>
            </a:r>
            <a:r>
              <a:rPr lang="en-US" altLang="en-US" sz="2000" b="1" dirty="0" err="1">
                <a:solidFill>
                  <a:schemeClr val="hlink"/>
                </a:solidFill>
                <a:latin typeface="Courier New" panose="02070309020205020404" pitchFamily="49" charset="0"/>
              </a:rPr>
              <a:t>jeniskel</a:t>
            </a:r>
            <a:r>
              <a:rPr lang="en-US" altLang="en-US" sz="2000" b="1" dirty="0">
                <a:solidFill>
                  <a:schemeClr val="hlink"/>
                </a:solidFill>
                <a:latin typeface="Courier New" panose="02070309020205020404" pitchFamily="49" charset="0"/>
              </a:rPr>
              <a:t>=”L”</a:t>
            </a:r>
          </a:p>
        </p:txBody>
      </p:sp>
    </p:spTree>
    <p:extLst>
      <p:ext uri="{BB962C8B-B14F-4D97-AF65-F5344CB8AC3E}">
        <p14:creationId xmlns:p14="http://schemas.microsoft.com/office/powerpoint/2010/main" val="387742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DDL UNTUK TRIGGER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CA4F9-8AD6-3845-9CBD-1D5FCCE57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ACFD4-F28C-7243-AEAF-60D6776CC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Trigger </a:t>
            </a:r>
            <a:r>
              <a:rPr lang="en-US" altLang="en-US" dirty="0" err="1"/>
              <a:t>adalah</a:t>
            </a:r>
            <a:r>
              <a:rPr lang="en-US" altLang="en-US" dirty="0"/>
              <a:t> </a:t>
            </a:r>
            <a:r>
              <a:rPr lang="en-US" altLang="en-US" dirty="0" err="1"/>
              <a:t>sebuah</a:t>
            </a:r>
            <a:r>
              <a:rPr lang="en-US" altLang="en-US" dirty="0"/>
              <a:t> </a:t>
            </a:r>
            <a:r>
              <a:rPr lang="en-US" altLang="en-US" dirty="0" err="1"/>
              <a:t>obyek</a:t>
            </a:r>
            <a:r>
              <a:rPr lang="en-US" altLang="en-US" dirty="0"/>
              <a:t> </a:t>
            </a:r>
            <a:r>
              <a:rPr lang="en-US" altLang="en-US" dirty="0" err="1"/>
              <a:t>dalam</a:t>
            </a:r>
            <a:r>
              <a:rPr lang="en-US" altLang="en-US" dirty="0"/>
              <a:t> database yang </a:t>
            </a:r>
            <a:r>
              <a:rPr lang="en-US" altLang="en-US" dirty="0" err="1"/>
              <a:t>berupa</a:t>
            </a:r>
            <a:r>
              <a:rPr lang="en-US" altLang="en-US" dirty="0"/>
              <a:t> </a:t>
            </a:r>
            <a:r>
              <a:rPr lang="en-US" altLang="en-US" dirty="0" err="1"/>
              <a:t>prosedur</a:t>
            </a:r>
            <a:r>
              <a:rPr lang="en-US" altLang="en-US" dirty="0"/>
              <a:t> yang </a:t>
            </a:r>
            <a:r>
              <a:rPr lang="en-US" altLang="en-US" dirty="0" err="1"/>
              <a:t>merespon</a:t>
            </a:r>
            <a:r>
              <a:rPr lang="en-US" altLang="en-US" dirty="0"/>
              <a:t> </a:t>
            </a:r>
            <a:r>
              <a:rPr lang="en-US" altLang="en-US" dirty="0" err="1"/>
              <a:t>setiap</a:t>
            </a:r>
            <a:r>
              <a:rPr lang="en-US" altLang="en-US" dirty="0"/>
              <a:t> kali </a:t>
            </a:r>
            <a:r>
              <a:rPr lang="en-US" altLang="en-US" dirty="0" err="1"/>
              <a:t>terdapat</a:t>
            </a:r>
            <a:r>
              <a:rPr lang="en-US" altLang="en-US" dirty="0"/>
              <a:t> proses </a:t>
            </a:r>
            <a:r>
              <a:rPr lang="en-US" altLang="en-US" dirty="0" err="1"/>
              <a:t>modifikasi</a:t>
            </a:r>
            <a:r>
              <a:rPr lang="en-US" altLang="en-US" dirty="0"/>
              <a:t> pada </a:t>
            </a:r>
            <a:r>
              <a:rPr lang="en-US" altLang="en-US" dirty="0" err="1"/>
              <a:t>tabel</a:t>
            </a:r>
            <a:r>
              <a:rPr lang="en-US" altLang="en-US" dirty="0"/>
              <a:t> </a:t>
            </a:r>
          </a:p>
          <a:p>
            <a:r>
              <a:rPr lang="en-US" altLang="en-US" dirty="0"/>
              <a:t>Proses </a:t>
            </a:r>
            <a:r>
              <a:rPr lang="en-US" altLang="en-US" dirty="0" err="1"/>
              <a:t>modifikasi</a:t>
            </a:r>
            <a:r>
              <a:rPr lang="en-US" altLang="en-US" dirty="0"/>
              <a:t> </a:t>
            </a:r>
            <a:r>
              <a:rPr lang="en-US" altLang="en-US" dirty="0" err="1"/>
              <a:t>berupa</a:t>
            </a:r>
            <a:r>
              <a:rPr lang="en-US" altLang="en-US" dirty="0"/>
              <a:t>: Insert, Update dan delete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04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>
            <a:extLst>
              <a:ext uri="{FF2B5EF4-FFF2-40B4-BE49-F238E27FC236}">
                <a16:creationId xmlns:a16="http://schemas.microsoft.com/office/drawing/2014/main" id="{722DF07A-BA08-E047-ADE2-BA9200FD22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066" y="1183005"/>
            <a:ext cx="12954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0325" indent="-60325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2000" u="sng" dirty="0">
                <a:solidFill>
                  <a:srgbClr val="0000CC"/>
                </a:solidFill>
                <a:latin typeface="Arial" panose="020B0604020202020204" pitchFamily="34" charset="0"/>
              </a:rPr>
              <a:t>Syntax: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0975E6A-0DE9-404C-A074-1CC92F22C4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3777" y="1303117"/>
            <a:ext cx="71628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2000" b="1" dirty="0">
                <a:solidFill>
                  <a:schemeClr val="hlink"/>
                </a:solidFill>
                <a:latin typeface="Courier New" panose="02070309020205020404" pitchFamily="49" charset="0"/>
              </a:rPr>
              <a:t>CREATE TRIGGER &lt;</a:t>
            </a:r>
            <a:r>
              <a:rPr lang="en-US" altLang="en-US" sz="2000" b="1" dirty="0" err="1">
                <a:solidFill>
                  <a:schemeClr val="hlink"/>
                </a:solidFill>
                <a:latin typeface="Courier New" panose="02070309020205020404" pitchFamily="49" charset="0"/>
              </a:rPr>
              <a:t>namaTrigger</a:t>
            </a:r>
            <a:r>
              <a:rPr lang="en-US" altLang="en-US" sz="2000" b="1" dirty="0">
                <a:solidFill>
                  <a:schemeClr val="hlink"/>
                </a:solidFill>
                <a:latin typeface="Courier New" panose="02070309020205020404" pitchFamily="49" charset="0"/>
              </a:rPr>
              <a:t>&gt; ON TABLE</a:t>
            </a:r>
          </a:p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2000" b="1" dirty="0">
                <a:solidFill>
                  <a:schemeClr val="hlink"/>
                </a:solidFill>
                <a:latin typeface="Courier New" panose="02070309020205020404" pitchFamily="49" charset="0"/>
              </a:rPr>
              <a:t>&lt;</a:t>
            </a:r>
            <a:r>
              <a:rPr lang="en-US" altLang="en-US" sz="2000" b="1" dirty="0" err="1">
                <a:solidFill>
                  <a:schemeClr val="hlink"/>
                </a:solidFill>
                <a:latin typeface="Courier New" panose="02070309020205020404" pitchFamily="49" charset="0"/>
              </a:rPr>
              <a:t>namaTabel</a:t>
            </a:r>
            <a:r>
              <a:rPr lang="en-US" altLang="en-US" sz="2000" b="1" dirty="0">
                <a:solidFill>
                  <a:schemeClr val="hlink"/>
                </a:solidFill>
                <a:latin typeface="Courier New" panose="02070309020205020404" pitchFamily="49" charset="0"/>
              </a:rPr>
              <a:t>&gt; FOR [DELETE] [,] [INSERT] [,] </a:t>
            </a:r>
          </a:p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2000" b="1" dirty="0">
                <a:solidFill>
                  <a:schemeClr val="hlink"/>
                </a:solidFill>
                <a:latin typeface="Courier New" panose="02070309020205020404" pitchFamily="49" charset="0"/>
              </a:rPr>
              <a:t>[UPDATE] AS &lt;</a:t>
            </a:r>
            <a:r>
              <a:rPr lang="en-US" altLang="en-US" sz="2000" b="1" dirty="0" err="1">
                <a:solidFill>
                  <a:schemeClr val="hlink"/>
                </a:solidFill>
                <a:latin typeface="Courier New" panose="02070309020205020404" pitchFamily="49" charset="0"/>
              </a:rPr>
              <a:t>perintahSQL</a:t>
            </a:r>
            <a:r>
              <a:rPr lang="en-US" altLang="en-US" sz="2000" b="1" dirty="0">
                <a:solidFill>
                  <a:schemeClr val="hlink"/>
                </a:solidFill>
                <a:latin typeface="Courier New" panose="02070309020205020404" pitchFamily="49" charset="0"/>
              </a:rPr>
              <a:t>&gt;</a:t>
            </a:r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2FF27E86-09CE-8142-A5FA-94E7555113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865" y="4136746"/>
            <a:ext cx="8001000" cy="1792301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CREATE TRIGGER </a:t>
            </a:r>
            <a:r>
              <a:rPr lang="en-US" altLang="en-US" sz="1800" b="1" dirty="0" err="1">
                <a:solidFill>
                  <a:srgbClr val="002060"/>
                </a:solidFill>
                <a:latin typeface="Courier New" panose="02070309020205020404" pitchFamily="49" charset="0"/>
              </a:rPr>
              <a:t>tLogUbahNilai</a:t>
            </a: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 ON TABLE </a:t>
            </a:r>
            <a:r>
              <a:rPr lang="en-US" altLang="en-US" sz="1800" b="1" dirty="0" err="1">
                <a:solidFill>
                  <a:srgbClr val="002060"/>
                </a:solidFill>
                <a:latin typeface="Courier New" panose="02070309020205020404" pitchFamily="49" charset="0"/>
              </a:rPr>
              <a:t>pesertakul</a:t>
            </a:r>
            <a:endParaRPr lang="en-US" altLang="en-US" sz="1800" b="1" dirty="0">
              <a:solidFill>
                <a:srgbClr val="002060"/>
              </a:solidFill>
              <a:latin typeface="Courier New" panose="02070309020205020404" pitchFamily="49" charset="0"/>
            </a:endParaRPr>
          </a:p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FOR UPDATE, INSERT</a:t>
            </a:r>
          </a:p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AS</a:t>
            </a:r>
          </a:p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INSERT INTO </a:t>
            </a:r>
            <a:r>
              <a:rPr lang="en-US" altLang="en-US" sz="1800" b="1" dirty="0" err="1">
                <a:solidFill>
                  <a:srgbClr val="002060"/>
                </a:solidFill>
                <a:latin typeface="Courier New" panose="02070309020205020404" pitchFamily="49" charset="0"/>
              </a:rPr>
              <a:t>LogHistoris</a:t>
            </a: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 (</a:t>
            </a:r>
            <a:r>
              <a:rPr lang="en-US" altLang="en-US" sz="1800" b="1" dirty="0" err="1">
                <a:solidFill>
                  <a:srgbClr val="002060"/>
                </a:solidFill>
                <a:latin typeface="Courier New" panose="02070309020205020404" pitchFamily="49" charset="0"/>
              </a:rPr>
              <a:t>tanggal</a:t>
            </a: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, proses) VALUES </a:t>
            </a:r>
          </a:p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1800" b="1" dirty="0" err="1">
                <a:solidFill>
                  <a:srgbClr val="002060"/>
                </a:solidFill>
                <a:latin typeface="Courier New" panose="02070309020205020404" pitchFamily="49" charset="0"/>
              </a:rPr>
              <a:t>getDate</a:t>
            </a: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(), ‘</a:t>
            </a:r>
            <a:r>
              <a:rPr lang="en-US" altLang="en-US" sz="1800" b="1" dirty="0" err="1">
                <a:solidFill>
                  <a:srgbClr val="002060"/>
                </a:solidFill>
                <a:latin typeface="Courier New" panose="02070309020205020404" pitchFamily="49" charset="0"/>
              </a:rPr>
              <a:t>Terjadi</a:t>
            </a: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 proses </a:t>
            </a:r>
            <a:r>
              <a:rPr lang="en-US" altLang="en-US" sz="1800" b="1" dirty="0" err="1">
                <a:solidFill>
                  <a:srgbClr val="002060"/>
                </a:solidFill>
                <a:latin typeface="Courier New" panose="02070309020205020404" pitchFamily="49" charset="0"/>
              </a:rPr>
              <a:t>perubahan</a:t>
            </a: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 data </a:t>
            </a:r>
            <a:r>
              <a:rPr lang="en-US" altLang="en-US" sz="1800" b="1" dirty="0" err="1">
                <a:solidFill>
                  <a:srgbClr val="002060"/>
                </a:solidFill>
                <a:latin typeface="Courier New" panose="02070309020205020404" pitchFamily="49" charset="0"/>
              </a:rPr>
              <a:t>nilai</a:t>
            </a:r>
            <a:r>
              <a:rPr lang="en-US" altLang="en-US" sz="1800" b="1" dirty="0">
                <a:solidFill>
                  <a:srgbClr val="002060"/>
                </a:solidFill>
                <a:latin typeface="Courier New" panose="02070309020205020404" pitchFamily="49" charset="0"/>
              </a:rPr>
              <a:t>’)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94FAF5C7-AEBA-A242-8F8D-FC2661A420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166" y="3038645"/>
            <a:ext cx="12954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0325" indent="-60325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id-ID" altLang="en-US" sz="2000" u="sng" dirty="0">
                <a:solidFill>
                  <a:srgbClr val="002060"/>
                </a:solidFill>
                <a:latin typeface="Arial" panose="020B0604020202020204" pitchFamily="34" charset="0"/>
              </a:rPr>
              <a:t>Contoh</a:t>
            </a:r>
            <a:r>
              <a:rPr lang="en-US" altLang="en-US" sz="2000" u="sng" dirty="0">
                <a:solidFill>
                  <a:srgbClr val="002060"/>
                </a:solidFill>
                <a:latin typeface="Arial" panose="020B0604020202020204" pitchFamily="34" charset="0"/>
              </a:rPr>
              <a:t>: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DA02FBB-E6A1-9F4B-946D-AD85CB3084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5864" y="3153809"/>
            <a:ext cx="8000999" cy="7620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chemeClr val="folHlink"/>
              </a:buClr>
              <a:buSzPct val="90000"/>
              <a:buFont typeface="Wingdings" pitchFamily="2" charset="2"/>
              <a:buNone/>
            </a:pPr>
            <a:r>
              <a:rPr lang="en-US" alt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Membuat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 trigger dg </a:t>
            </a:r>
            <a:r>
              <a:rPr lang="en-US" alt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nama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en-US" altLang="en-US" sz="1600" i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tLogUbahNilai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untuk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setiap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penambahan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 / update data pada </a:t>
            </a:r>
            <a:r>
              <a:rPr lang="en-US" alt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tabel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Pesertakul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, </a:t>
            </a:r>
            <a:r>
              <a:rPr lang="en-US" alt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dilakukan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penambahan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 data pada </a:t>
            </a:r>
            <a:r>
              <a:rPr lang="en-US" alt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tabel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 </a:t>
            </a:r>
            <a:r>
              <a:rPr lang="en-US" alt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LogHistoris</a:t>
            </a:r>
            <a:r>
              <a:rPr lang="en-US" alt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E5A9E0-9FEC-DB4C-9BC8-C6CF57A1FFB9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35300-EF9B-9D44-A38C-50E57E7DD436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2">
            <a:extLst>
              <a:ext uri="{FF2B5EF4-FFF2-40B4-BE49-F238E27FC236}">
                <a16:creationId xmlns:a16="http://schemas.microsoft.com/office/drawing/2014/main" id="{926CC3D0-B978-9843-B0D6-B723B8A548A5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F812C3B1-3AFE-034B-8286-A647FF66EAC2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C24022-DE27-B74F-B159-3E6FAA8B1D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F9B002-D61F-514F-A3B1-34395C7742EB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DDL UNTUK TRIGGER</a:t>
            </a:r>
          </a:p>
        </p:txBody>
      </p:sp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0B4329A2-F813-B34C-8602-45734565A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06D16C47-2D6E-EB4D-9A98-00ADF604FA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DA9BF74-ACDD-C44A-A60A-EC42BE15D3B0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48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BE5A9E0-9FEC-DB4C-9BC8-C6CF57A1FFB9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35300-EF9B-9D44-A38C-50E57E7DD436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2">
            <a:extLst>
              <a:ext uri="{FF2B5EF4-FFF2-40B4-BE49-F238E27FC236}">
                <a16:creationId xmlns:a16="http://schemas.microsoft.com/office/drawing/2014/main" id="{926CC3D0-B978-9843-B0D6-B723B8A548A5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F812C3B1-3AFE-034B-8286-A647FF66EAC2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C24022-DE27-B74F-B159-3E6FAA8B1DA0}"/>
              </a:ext>
            </a:extLst>
          </p:cNvPr>
          <p:cNvSpPr/>
          <p:nvPr/>
        </p:nvSpPr>
        <p:spPr>
          <a:xfrm>
            <a:off x="385012" y="214918"/>
            <a:ext cx="8122379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F9B002-D61F-514F-A3B1-34395C7742EB}"/>
              </a:ext>
            </a:extLst>
          </p:cNvPr>
          <p:cNvSpPr txBox="1"/>
          <p:nvPr/>
        </p:nvSpPr>
        <p:spPr>
          <a:xfrm>
            <a:off x="537410" y="356548"/>
            <a:ext cx="79699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DDL </a:t>
            </a:r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untuk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Tabel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my_contacts</a:t>
            </a:r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pada database </a:t>
            </a:r>
            <a:r>
              <a:rPr lang="en-US" sz="24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greg_list</a:t>
            </a:r>
            <a:endParaRPr lang="en-US" sz="2400" b="1" dirty="0">
              <a:solidFill>
                <a:srgbClr val="00206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0B4329A2-F813-B34C-8602-45734565A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06D16C47-2D6E-EB4D-9A98-00ADF604FA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DA9BF74-ACDD-C44A-A60A-EC42BE15D3B0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B92E148E-EB75-5F47-81F5-212B54A65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012" y="1292482"/>
            <a:ext cx="5286375" cy="4424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02DEDA73-6223-5D4E-91A5-E076DDC8F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261" y="1637076"/>
            <a:ext cx="6110691" cy="311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B39BB8-0AE7-324C-9B2E-8AF6EFB30109}"/>
              </a:ext>
            </a:extLst>
          </p:cNvPr>
          <p:cNvSpPr txBox="1"/>
          <p:nvPr/>
        </p:nvSpPr>
        <p:spPr>
          <a:xfrm>
            <a:off x="7426637" y="3135331"/>
            <a:ext cx="3522439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1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/>
              <a:t>Bagaimana</a:t>
            </a:r>
            <a:r>
              <a:rPr lang="en-US" dirty="0"/>
              <a:t> </a:t>
            </a:r>
            <a:r>
              <a:rPr lang="en-US" dirty="0" err="1"/>
              <a:t>mengisi</a:t>
            </a:r>
            <a:r>
              <a:rPr lang="en-US" dirty="0"/>
              <a:t> data </a:t>
            </a:r>
            <a:r>
              <a:rPr lang="en-US" dirty="0" err="1"/>
              <a:t>tersebut</a:t>
            </a:r>
            <a:r>
              <a:rPr lang="en-US" dirty="0"/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131387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515926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0" y="356548"/>
            <a:ext cx="5270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MEMASUKKAN DATA KE TABEL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ACFD4-F28C-7243-AEAF-60D6776CC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Jika </a:t>
            </a:r>
            <a:r>
              <a:rPr lang="en-US" altLang="en-US" dirty="0" err="1"/>
              <a:t>sebuah</a:t>
            </a:r>
            <a:r>
              <a:rPr lang="en-US" altLang="en-US" dirty="0"/>
              <a:t> </a:t>
            </a:r>
            <a:r>
              <a:rPr lang="en-US" altLang="en-US" dirty="0" err="1"/>
              <a:t>tabel</a:t>
            </a:r>
            <a:r>
              <a:rPr lang="en-US" altLang="en-US" dirty="0"/>
              <a:t> </a:t>
            </a:r>
            <a:r>
              <a:rPr lang="en-US" altLang="en-US" dirty="0" err="1"/>
              <a:t>sudah</a:t>
            </a:r>
            <a:r>
              <a:rPr lang="en-US" altLang="en-US" dirty="0"/>
              <a:t> </a:t>
            </a:r>
            <a:r>
              <a:rPr lang="en-US" altLang="en-US" dirty="0" err="1"/>
              <a:t>selesai</a:t>
            </a:r>
            <a:r>
              <a:rPr lang="en-US" altLang="en-US" dirty="0"/>
              <a:t> di create (</a:t>
            </a:r>
            <a:r>
              <a:rPr lang="en-US" altLang="en-US" dirty="0" err="1"/>
              <a:t>terbentuk</a:t>
            </a:r>
            <a:r>
              <a:rPr lang="en-US" altLang="en-US" dirty="0"/>
              <a:t> </a:t>
            </a:r>
            <a:r>
              <a:rPr lang="en-US" altLang="en-US" dirty="0" err="1"/>
              <a:t>kolom</a:t>
            </a:r>
            <a:r>
              <a:rPr lang="en-US" altLang="en-US" dirty="0"/>
              <a:t>), </a:t>
            </a:r>
            <a:r>
              <a:rPr lang="en-US" altLang="en-US" dirty="0" err="1"/>
              <a:t>maka</a:t>
            </a:r>
            <a:r>
              <a:rPr lang="en-US" altLang="en-US" dirty="0"/>
              <a:t> </a:t>
            </a:r>
            <a:r>
              <a:rPr lang="en-US" altLang="en-US" dirty="0" err="1"/>
              <a:t>perlu</a:t>
            </a:r>
            <a:r>
              <a:rPr lang="en-US" altLang="en-US" dirty="0"/>
              <a:t> </a:t>
            </a:r>
            <a:r>
              <a:rPr lang="en-US" altLang="en-US" dirty="0" err="1"/>
              <a:t>diisi</a:t>
            </a:r>
            <a:r>
              <a:rPr lang="en-US" altLang="en-US" dirty="0"/>
              <a:t> </a:t>
            </a:r>
            <a:r>
              <a:rPr lang="en-US" altLang="en-US" dirty="0" err="1"/>
              <a:t>datanya</a:t>
            </a:r>
            <a:r>
              <a:rPr lang="en-US" altLang="en-US" dirty="0"/>
              <a:t> (</a:t>
            </a:r>
            <a:r>
              <a:rPr lang="en-US" altLang="en-US" dirty="0" err="1"/>
              <a:t>barisnya</a:t>
            </a:r>
            <a:r>
              <a:rPr lang="en-US" altLang="en-US" dirty="0"/>
              <a:t>/</a:t>
            </a:r>
            <a:r>
              <a:rPr lang="en-US" altLang="en-US" dirty="0" err="1"/>
              <a:t>Recordnya</a:t>
            </a:r>
            <a:r>
              <a:rPr lang="en-US" altLang="en-US" dirty="0"/>
              <a:t>)</a:t>
            </a:r>
          </a:p>
          <a:p>
            <a:r>
              <a:rPr lang="en-US" altLang="en-US" dirty="0" err="1"/>
              <a:t>Dengan</a:t>
            </a:r>
            <a:r>
              <a:rPr lang="en-US" altLang="en-US" dirty="0"/>
              <a:t> </a:t>
            </a:r>
            <a:r>
              <a:rPr lang="en-US" altLang="en-US" dirty="0" err="1"/>
              <a:t>menggunakan</a:t>
            </a:r>
            <a:r>
              <a:rPr lang="en-US" altLang="en-US" dirty="0"/>
              <a:t> </a:t>
            </a:r>
            <a:r>
              <a:rPr lang="en-US" altLang="en-US" dirty="0" err="1"/>
              <a:t>perintah</a:t>
            </a:r>
            <a:r>
              <a:rPr lang="en-US" altLang="en-US" dirty="0"/>
              <a:t> DML pada SQL </a:t>
            </a:r>
            <a:r>
              <a:rPr lang="en-US" altLang="en-US" dirty="0" err="1"/>
              <a:t>yaitu</a:t>
            </a:r>
            <a:r>
              <a:rPr lang="en-US" altLang="en-US" dirty="0"/>
              <a:t> </a:t>
            </a:r>
            <a:r>
              <a:rPr lang="en-US" altLang="en-US" b="1" dirty="0"/>
              <a:t>Insert</a:t>
            </a:r>
          </a:p>
          <a:p>
            <a:r>
              <a:rPr lang="en-US" altLang="en-US" dirty="0"/>
              <a:t>Syntax</a:t>
            </a:r>
          </a:p>
          <a:p>
            <a:pPr>
              <a:buNone/>
            </a:pPr>
            <a:r>
              <a:rPr lang="en-US" altLang="en-US" b="1" dirty="0"/>
              <a:t>	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INSERT INTO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tablename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(field1, field2, field3,…) 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 val1, val2, val3, …..)</a:t>
            </a:r>
          </a:p>
          <a:p>
            <a:endParaRPr lang="en-US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00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04280E-8779-42BF-86B2-856A0D52F57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6B9C38-0DB8-4A6A-9513-EA14920561BB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BE30C9B3-E5E7-4A9C-B61C-3946B744826D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ED67B9BF-0375-48FB-8E0D-2743EFC9BC4A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CD6CB9-1AFF-41E7-A815-8886D0E506E7}"/>
              </a:ext>
            </a:extLst>
          </p:cNvPr>
          <p:cNvSpPr/>
          <p:nvPr/>
        </p:nvSpPr>
        <p:spPr>
          <a:xfrm>
            <a:off x="319329" y="1028700"/>
            <a:ext cx="4800601" cy="6953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2009D-A11A-4916-96E4-9B4D571A87EE}"/>
              </a:ext>
            </a:extLst>
          </p:cNvPr>
          <p:cNvSpPr txBox="1"/>
          <p:nvPr/>
        </p:nvSpPr>
        <p:spPr>
          <a:xfrm>
            <a:off x="471728" y="1170330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Elemen</a:t>
            </a:r>
            <a:r>
              <a:rPr lang="en-US" sz="24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400" b="1" dirty="0" err="1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dalam</a:t>
            </a:r>
            <a:r>
              <a:rPr lang="en-US" sz="24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Basis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B4A0C9-D053-4767-99B1-AF693587794A}"/>
              </a:ext>
            </a:extLst>
          </p:cNvPr>
          <p:cNvSpPr txBox="1"/>
          <p:nvPr/>
        </p:nvSpPr>
        <p:spPr>
          <a:xfrm>
            <a:off x="1484040" y="2890391"/>
            <a:ext cx="50146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altLang="en-US" sz="1600" dirty="0" err="1"/>
              <a:t>Tabel</a:t>
            </a:r>
            <a:endParaRPr lang="en-US" altLang="en-US" sz="1600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altLang="en-US" sz="1600" dirty="0"/>
              <a:t>Record / baris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altLang="en-US" sz="1600" dirty="0"/>
              <a:t>Field / </a:t>
            </a:r>
            <a:r>
              <a:rPr lang="en-US" altLang="en-US" sz="1600" dirty="0" err="1"/>
              <a:t>atribut</a:t>
            </a:r>
            <a:r>
              <a:rPr lang="en-US" altLang="en-US" sz="1600" dirty="0"/>
              <a:t> / </a:t>
            </a:r>
            <a:r>
              <a:rPr lang="en-US" altLang="en-US" sz="1600" dirty="0" err="1"/>
              <a:t>kolom</a:t>
            </a:r>
            <a:endParaRPr lang="en-US" altLang="en-US" sz="1600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altLang="en-US" sz="1600" dirty="0" err="1"/>
              <a:t>Hubungan</a:t>
            </a:r>
            <a:r>
              <a:rPr lang="en-US" altLang="en-US" sz="1600" dirty="0"/>
              <a:t> </a:t>
            </a:r>
            <a:r>
              <a:rPr lang="en-US" altLang="en-US" sz="1600" dirty="0" err="1"/>
              <a:t>antar</a:t>
            </a:r>
            <a:r>
              <a:rPr lang="en-US" altLang="en-US" sz="1600" dirty="0"/>
              <a:t> </a:t>
            </a:r>
            <a:r>
              <a:rPr lang="en-US" altLang="en-US" sz="1600" dirty="0" err="1"/>
              <a:t>tabel</a:t>
            </a:r>
            <a:r>
              <a:rPr lang="en-US" altLang="en-US" sz="1600" dirty="0"/>
              <a:t> (relationship)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D323FE-3C74-416A-90CF-8DA4DAE74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800" y="-514222"/>
            <a:ext cx="5709916" cy="2084968"/>
          </a:xfrm>
          <a:prstGeom prst="rect">
            <a:avLst/>
          </a:prstGeom>
        </p:spPr>
      </p:pic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C497DD67-CD52-4703-B58E-98BACB4E32FC}"/>
              </a:ext>
            </a:extLst>
          </p:cNvPr>
          <p:cNvSpPr txBox="1">
            <a:spLocks/>
          </p:cNvSpPr>
          <p:nvPr/>
        </p:nvSpPr>
        <p:spPr>
          <a:xfrm>
            <a:off x="5899897" y="1585064"/>
            <a:ext cx="5181600" cy="4307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>
              <a:solidFill>
                <a:srgbClr val="002060"/>
              </a:solidFill>
            </a:endParaRPr>
          </a:p>
        </p:txBody>
      </p:sp>
      <p:grpSp>
        <p:nvGrpSpPr>
          <p:cNvPr id="19" name="Group 28">
            <a:extLst>
              <a:ext uri="{FF2B5EF4-FFF2-40B4-BE49-F238E27FC236}">
                <a16:creationId xmlns:a16="http://schemas.microsoft.com/office/drawing/2014/main" id="{FF89CEB3-26D1-5B46-B974-88AA5A7F2D67}"/>
              </a:ext>
            </a:extLst>
          </p:cNvPr>
          <p:cNvGrpSpPr>
            <a:grpSpLocks/>
          </p:cNvGrpSpPr>
          <p:nvPr/>
        </p:nvGrpSpPr>
        <p:grpSpPr bwMode="auto">
          <a:xfrm>
            <a:off x="6233128" y="1028700"/>
            <a:ext cx="5214937" cy="4960937"/>
            <a:chOff x="1928794" y="1357298"/>
            <a:chExt cx="5214974" cy="4960972"/>
          </a:xfrm>
        </p:grpSpPr>
        <p:grpSp>
          <p:nvGrpSpPr>
            <p:cNvPr id="20" name="Group 25">
              <a:extLst>
                <a:ext uri="{FF2B5EF4-FFF2-40B4-BE49-F238E27FC236}">
                  <a16:creationId xmlns:a16="http://schemas.microsoft.com/office/drawing/2014/main" id="{BC7F84B4-0E06-C043-AA32-3345A93F6A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28794" y="1357298"/>
              <a:ext cx="5214974" cy="4960972"/>
              <a:chOff x="1928794" y="1357298"/>
              <a:chExt cx="5214974" cy="4960972"/>
            </a:xfrm>
          </p:grpSpPr>
          <p:grpSp>
            <p:nvGrpSpPr>
              <p:cNvPr id="22" name="Group 13">
                <a:extLst>
                  <a:ext uri="{FF2B5EF4-FFF2-40B4-BE49-F238E27FC236}">
                    <a16:creationId xmlns:a16="http://schemas.microsoft.com/office/drawing/2014/main" id="{1AEB2B34-6573-224F-8A8B-19910D784AC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928794" y="1357298"/>
                <a:ext cx="5214974" cy="4960972"/>
                <a:chOff x="1928794" y="1357298"/>
                <a:chExt cx="5214974" cy="4960972"/>
              </a:xfrm>
            </p:grpSpPr>
            <p:pic>
              <p:nvPicPr>
                <p:cNvPr id="32" name="Picture 3">
                  <a:extLst>
                    <a:ext uri="{FF2B5EF4-FFF2-40B4-BE49-F238E27FC236}">
                      <a16:creationId xmlns:a16="http://schemas.microsoft.com/office/drawing/2014/main" id="{5D58B0A3-9961-3F43-9C9D-4742CF7D914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183" t="32486" r="50002" b="20123"/>
                <a:stretch>
                  <a:fillRect/>
                </a:stretch>
              </p:blipFill>
              <p:spPr bwMode="auto">
                <a:xfrm>
                  <a:off x="1928794" y="1571612"/>
                  <a:ext cx="4643470" cy="474665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26E46DE8-340A-8A44-A8DB-514AB8826C82}"/>
                    </a:ext>
                  </a:extLst>
                </p:cNvPr>
                <p:cNvSpPr/>
                <p:nvPr/>
              </p:nvSpPr>
              <p:spPr>
                <a:xfrm>
                  <a:off x="4572000" y="1357298"/>
                  <a:ext cx="2571768" cy="100013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EC8D7BD0-A05A-4941-BD1E-8D2787560E05}"/>
                    </a:ext>
                  </a:extLst>
                </p:cNvPr>
                <p:cNvSpPr/>
                <p:nvPr/>
              </p:nvSpPr>
              <p:spPr>
                <a:xfrm>
                  <a:off x="6357950" y="2143116"/>
                  <a:ext cx="357190" cy="5000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</p:grpSp>
          <p:grpSp>
            <p:nvGrpSpPr>
              <p:cNvPr id="23" name="Group 24">
                <a:extLst>
                  <a:ext uri="{FF2B5EF4-FFF2-40B4-BE49-F238E27FC236}">
                    <a16:creationId xmlns:a16="http://schemas.microsoft.com/office/drawing/2014/main" id="{8DE987D8-998C-A74C-AE0F-EACEF9CB659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46874" y="1571612"/>
                <a:ext cx="2668200" cy="2286016"/>
                <a:chOff x="3546874" y="1571612"/>
                <a:chExt cx="2668200" cy="2286016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19B6CB80-8E9F-6A4D-9DE1-CD55EABA9F18}"/>
                    </a:ext>
                  </a:extLst>
                </p:cNvPr>
                <p:cNvSpPr/>
                <p:nvPr/>
              </p:nvSpPr>
              <p:spPr>
                <a:xfrm>
                  <a:off x="3714743" y="1571612"/>
                  <a:ext cx="1285884" cy="5000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0577E55D-B635-EF47-8671-5245680E790B}"/>
                    </a:ext>
                  </a:extLst>
                </p:cNvPr>
                <p:cNvSpPr/>
                <p:nvPr/>
              </p:nvSpPr>
              <p:spPr>
                <a:xfrm>
                  <a:off x="4643438" y="2571744"/>
                  <a:ext cx="571504" cy="5000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3D01D6E1-CEEB-C440-9E24-66DDED8CC675}"/>
                    </a:ext>
                  </a:extLst>
                </p:cNvPr>
                <p:cNvSpPr/>
                <p:nvPr/>
              </p:nvSpPr>
              <p:spPr>
                <a:xfrm>
                  <a:off x="3714743" y="2071679"/>
                  <a:ext cx="1428760" cy="3571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1BDED711-9ED8-EE41-9FD0-772F23CE1D34}"/>
                    </a:ext>
                  </a:extLst>
                </p:cNvPr>
                <p:cNvSpPr/>
                <p:nvPr/>
              </p:nvSpPr>
              <p:spPr>
                <a:xfrm>
                  <a:off x="3929058" y="2543169"/>
                  <a:ext cx="571504" cy="20002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8F7E808D-1788-7C4D-9FD6-6A5309F5B3E6}"/>
                    </a:ext>
                  </a:extLst>
                </p:cNvPr>
                <p:cNvSpPr/>
                <p:nvPr/>
              </p:nvSpPr>
              <p:spPr>
                <a:xfrm>
                  <a:off x="5857883" y="3071811"/>
                  <a:ext cx="357191" cy="7858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69182FDC-805E-9641-BD51-D82FBA0338C0}"/>
                    </a:ext>
                  </a:extLst>
                </p:cNvPr>
                <p:cNvSpPr/>
                <p:nvPr/>
              </p:nvSpPr>
              <p:spPr>
                <a:xfrm>
                  <a:off x="3643306" y="2357431"/>
                  <a:ext cx="714380" cy="14287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5A74A992-F543-2042-BAF8-0220377E6F61}"/>
                    </a:ext>
                  </a:extLst>
                </p:cNvPr>
                <p:cNvSpPr/>
                <p:nvPr/>
              </p:nvSpPr>
              <p:spPr>
                <a:xfrm>
                  <a:off x="5143503" y="2371718"/>
                  <a:ext cx="285752" cy="14287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0765EC03-C17B-5D4E-9FD2-67CF28BE3EB3}"/>
                    </a:ext>
                  </a:extLst>
                </p:cNvPr>
                <p:cNvSpPr/>
                <p:nvPr/>
              </p:nvSpPr>
              <p:spPr>
                <a:xfrm>
                  <a:off x="3546467" y="2640007"/>
                  <a:ext cx="571504" cy="20002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en-US"/>
                </a:p>
              </p:txBody>
            </p:sp>
          </p:grpSp>
        </p:grpSp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2383910A-DD3E-4A4D-A6A5-B5D69742FC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6" t="16483" r="75735" b="61882"/>
            <a:stretch>
              <a:fillRect/>
            </a:stretch>
          </p:blipFill>
          <p:spPr bwMode="auto">
            <a:xfrm>
              <a:off x="5643570" y="1785926"/>
              <a:ext cx="928694" cy="1500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5" name="Picture 34" descr="A close up of a sign&#10;&#10;Description automatically generated">
            <a:extLst>
              <a:ext uri="{FF2B5EF4-FFF2-40B4-BE49-F238E27FC236}">
                <a16:creationId xmlns:a16="http://schemas.microsoft.com/office/drawing/2014/main" id="{56AFC25F-E9DF-8342-8322-02CBB10E0A6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36" name="Picture 35" descr="A picture containing drawing&#10;&#10;Description automatically generated">
            <a:extLst>
              <a:ext uri="{FF2B5EF4-FFF2-40B4-BE49-F238E27FC236}">
                <a16:creationId xmlns:a16="http://schemas.microsoft.com/office/drawing/2014/main" id="{AB207DF1-9E87-0048-A6FA-C6A70397F0B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82C8286-6B90-C849-9E32-9AD4A59E2BDD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41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515926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0" y="356548"/>
            <a:ext cx="5270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CONTOH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ACFD4-F28C-7243-AEAF-60D6776CC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543" y="1117849"/>
            <a:ext cx="10515600" cy="4351338"/>
          </a:xfrm>
        </p:spPr>
        <p:txBody>
          <a:bodyPr/>
          <a:lstStyle/>
          <a:p>
            <a:r>
              <a:rPr lang="en-US" altLang="en-US" dirty="0" err="1"/>
              <a:t>Tabel</a:t>
            </a:r>
            <a:r>
              <a:rPr lang="en-US" altLang="en-US" dirty="0"/>
              <a:t> </a:t>
            </a:r>
            <a:r>
              <a:rPr lang="en-US" altLang="en-US" dirty="0" err="1"/>
              <a:t>Pelanggan</a:t>
            </a:r>
            <a:r>
              <a:rPr lang="en-US" altLang="en-US" dirty="0"/>
              <a:t>:</a:t>
            </a:r>
            <a:endParaRPr lang="en-US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en-US" dirty="0"/>
          </a:p>
          <a:p>
            <a:endParaRPr lang="en-US" dirty="0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90513047-BD97-3444-A5A7-DB1C629101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17"/>
          <a:stretch/>
        </p:blipFill>
        <p:spPr>
          <a:xfrm>
            <a:off x="731135" y="1655591"/>
            <a:ext cx="5935663" cy="11534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29C8724-C47E-084B-989A-1B663AEFCD26}"/>
              </a:ext>
            </a:extLst>
          </p:cNvPr>
          <p:cNvSpPr txBox="1"/>
          <p:nvPr/>
        </p:nvSpPr>
        <p:spPr>
          <a:xfrm>
            <a:off x="731135" y="3016610"/>
            <a:ext cx="1021300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 INTO </a:t>
            </a:r>
            <a:r>
              <a:rPr lang="en-US" sz="1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Pelanggan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kode,nama,alamat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VALUES (’1001′, ‘Yoga’, ‘Jl. Garuda No. 31′)</a:t>
            </a:r>
          </a:p>
          <a:p>
            <a:pPr eaLnBrk="1" hangingPunct="1">
              <a:defRPr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ATAU JIKA KITA SUDAH TAHU URUTAN ATRIBUT (Dari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kiri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ke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kanan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bisa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langsung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menggunakan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perintah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eaLnBrk="1" hangingPunct="1">
              <a:defRPr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 INTO </a:t>
            </a:r>
            <a:r>
              <a:rPr lang="en-US" sz="1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Pelanggan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VALUES (’1001′, ‘Yoga’, ‘Jl. Garuda No. 31′)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ED59A044-378E-6842-BA2F-E44F092F8E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94"/>
          <a:stretch/>
        </p:blipFill>
        <p:spPr bwMode="auto">
          <a:xfrm>
            <a:off x="731135" y="4793875"/>
            <a:ext cx="5935663" cy="1170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7">
            <a:extLst>
              <a:ext uri="{FF2B5EF4-FFF2-40B4-BE49-F238E27FC236}">
                <a16:creationId xmlns:a16="http://schemas.microsoft.com/office/drawing/2014/main" id="{49B2B924-B918-8245-98BC-52244490C2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3535" y="5202409"/>
            <a:ext cx="6969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1001</a:t>
            </a:r>
          </a:p>
        </p:txBody>
      </p:sp>
      <p:sp>
        <p:nvSpPr>
          <p:cNvPr id="18" name="TextBox 8">
            <a:extLst>
              <a:ext uri="{FF2B5EF4-FFF2-40B4-BE49-F238E27FC236}">
                <a16:creationId xmlns:a16="http://schemas.microsoft.com/office/drawing/2014/main" id="{83CA1FB5-16F2-0040-BB3B-B604B1BBAE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3735" y="5202409"/>
            <a:ext cx="7016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Yoga</a:t>
            </a:r>
          </a:p>
        </p:txBody>
      </p:sp>
      <p:sp>
        <p:nvSpPr>
          <p:cNvPr id="19" name="TextBox 9">
            <a:extLst>
              <a:ext uri="{FF2B5EF4-FFF2-40B4-BE49-F238E27FC236}">
                <a16:creationId xmlns:a16="http://schemas.microsoft.com/office/drawing/2014/main" id="{FF1B7DE6-A6FA-3448-91AE-73A0AE7560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8735" y="5202409"/>
            <a:ext cx="19923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Jl. Garuda No. 31</a:t>
            </a:r>
          </a:p>
        </p:txBody>
      </p:sp>
      <p:sp>
        <p:nvSpPr>
          <p:cNvPr id="2" name="Cloud 1">
            <a:extLst>
              <a:ext uri="{FF2B5EF4-FFF2-40B4-BE49-F238E27FC236}">
                <a16:creationId xmlns:a16="http://schemas.microsoft.com/office/drawing/2014/main" id="{0F96CE60-8F4A-D441-BBC6-46CCC9BF5487}"/>
              </a:ext>
            </a:extLst>
          </p:cNvPr>
          <p:cNvSpPr/>
          <p:nvPr/>
        </p:nvSpPr>
        <p:spPr>
          <a:xfrm>
            <a:off x="7863542" y="4618447"/>
            <a:ext cx="4178461" cy="1701479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Bagaimana</a:t>
            </a:r>
            <a:r>
              <a:rPr lang="en-US" sz="1600" dirty="0"/>
              <a:t> </a:t>
            </a:r>
            <a:r>
              <a:rPr lang="en-US" sz="1600" dirty="0" err="1"/>
              <a:t>jika</a:t>
            </a:r>
            <a:r>
              <a:rPr lang="en-US" sz="1600" dirty="0"/>
              <a:t> data </a:t>
            </a:r>
            <a:r>
              <a:rPr lang="en-US" sz="1600" dirty="0" err="1"/>
              <a:t>atau</a:t>
            </a:r>
            <a:r>
              <a:rPr lang="en-US" sz="1600" dirty="0"/>
              <a:t> baris yang </a:t>
            </a:r>
            <a:r>
              <a:rPr lang="en-US" sz="1600" dirty="0" err="1"/>
              <a:t>harus</a:t>
            </a:r>
            <a:r>
              <a:rPr lang="en-US" sz="1600" dirty="0"/>
              <a:t> </a:t>
            </a:r>
            <a:r>
              <a:rPr lang="en-US" sz="1600" dirty="0" err="1"/>
              <a:t>diisi</a:t>
            </a:r>
            <a:r>
              <a:rPr lang="en-US" sz="1600" dirty="0"/>
              <a:t> Banyak dan </a:t>
            </a:r>
            <a:r>
              <a:rPr lang="en-US" sz="1600" dirty="0" err="1"/>
              <a:t>penggunanya</a:t>
            </a:r>
            <a:r>
              <a:rPr lang="en-US" sz="1600" dirty="0"/>
              <a:t> </a:t>
            </a:r>
            <a:r>
              <a:rPr lang="en-US" sz="1600" dirty="0" err="1"/>
              <a:t>adalah</a:t>
            </a:r>
            <a:r>
              <a:rPr lang="en-US" sz="1600" dirty="0"/>
              <a:t> end user </a:t>
            </a:r>
          </a:p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5388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" grpId="0"/>
      <p:bldP spid="17" grpId="0"/>
      <p:bldP spid="18" grpId="0"/>
      <p:bldP spid="19" grpId="0"/>
      <p:bldP spid="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5710987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0" y="356548"/>
            <a:ext cx="55585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FORM UNTUK APLIKASI BASIS DATA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ACFD4-F28C-7243-AEAF-60D6776CC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295" y="1253331"/>
            <a:ext cx="11413881" cy="4351338"/>
          </a:xfrm>
        </p:spPr>
        <p:txBody>
          <a:bodyPr>
            <a:normAutofit/>
          </a:bodyPr>
          <a:lstStyle/>
          <a:p>
            <a:r>
              <a:rPr lang="en-US" altLang="en-US" sz="2000" dirty="0" err="1"/>
              <a:t>Untuk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memasukkan</a:t>
            </a:r>
            <a:r>
              <a:rPr lang="en-US" altLang="en-US" sz="2000" dirty="0"/>
              <a:t> data </a:t>
            </a:r>
            <a:r>
              <a:rPr lang="en-US" altLang="en-US" sz="2000" dirty="0" err="1"/>
              <a:t>ke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sebuah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tabel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biasanya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pengguna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menggunakan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sebuah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aplikasi</a:t>
            </a:r>
            <a:r>
              <a:rPr lang="en-US" altLang="en-US" sz="2000" dirty="0"/>
              <a:t> (</a:t>
            </a:r>
            <a:r>
              <a:rPr lang="en-US" altLang="en-US" sz="2000" dirty="0" err="1"/>
              <a:t>perangkat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lunak</a:t>
            </a:r>
            <a:r>
              <a:rPr lang="en-US" altLang="en-US" sz="2000" dirty="0"/>
              <a:t>) yang </a:t>
            </a:r>
            <a:r>
              <a:rPr lang="en-US" altLang="en-US" sz="2000" dirty="0" err="1"/>
              <a:t>didalamnya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terkoneksi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ke</a:t>
            </a:r>
            <a:r>
              <a:rPr lang="en-US" altLang="en-US" sz="2000" dirty="0"/>
              <a:t> database</a:t>
            </a:r>
          </a:p>
          <a:p>
            <a:r>
              <a:rPr lang="en-US" altLang="en-US" sz="2000" dirty="0" err="1"/>
              <a:t>Perlu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antarmuka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pengguna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untuk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memasukkan</a:t>
            </a:r>
            <a:r>
              <a:rPr lang="en-US" altLang="en-US" sz="2000" dirty="0"/>
              <a:t> data</a:t>
            </a:r>
          </a:p>
          <a:p>
            <a:r>
              <a:rPr lang="en-US" altLang="en-US" sz="2000" dirty="0"/>
              <a:t>Salah </a:t>
            </a:r>
            <a:r>
              <a:rPr lang="en-US" altLang="en-US" sz="2000" dirty="0" err="1"/>
              <a:t>satu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antarmuka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pengguna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adalah</a:t>
            </a:r>
            <a:r>
              <a:rPr lang="en-US" altLang="en-US" sz="2000" dirty="0"/>
              <a:t> form, </a:t>
            </a:r>
            <a:r>
              <a:rPr lang="en-US" altLang="en-US" sz="2000" dirty="0" err="1"/>
              <a:t>sehingga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perlu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koneksi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dari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aplikasi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lewat</a:t>
            </a:r>
            <a:r>
              <a:rPr lang="en-US" altLang="en-US" sz="2000" dirty="0"/>
              <a:t> form2 </a:t>
            </a:r>
            <a:r>
              <a:rPr lang="en-US" altLang="en-US" sz="2000" dirty="0" err="1"/>
              <a:t>ke</a:t>
            </a:r>
            <a:r>
              <a:rPr lang="en-US" altLang="en-US" sz="2000" dirty="0"/>
              <a:t> DBMS (Di </a:t>
            </a:r>
            <a:r>
              <a:rPr lang="en-US" altLang="en-US" sz="2000" dirty="0" err="1"/>
              <a:t>demokan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Asisten</a:t>
            </a:r>
            <a:r>
              <a:rPr lang="en-US" altLang="en-US" sz="2000" dirty="0"/>
              <a:t>)</a:t>
            </a:r>
          </a:p>
          <a:p>
            <a:endParaRPr lang="en-US" sz="2000" dirty="0"/>
          </a:p>
        </p:txBody>
      </p:sp>
      <p:graphicFrame>
        <p:nvGraphicFramePr>
          <p:cNvPr id="13" name="Content Placeholder 3">
            <a:extLst>
              <a:ext uri="{FF2B5EF4-FFF2-40B4-BE49-F238E27FC236}">
                <a16:creationId xmlns:a16="http://schemas.microsoft.com/office/drawing/2014/main" id="{5F0128C1-4BCD-464F-9402-74A06A01D5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5380387"/>
              </p:ext>
            </p:extLst>
          </p:nvPr>
        </p:nvGraphicFramePr>
        <p:xfrm>
          <a:off x="736761" y="3660494"/>
          <a:ext cx="4413974" cy="20985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08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30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6787">
                <a:tc gridSpan="2">
                  <a:txBody>
                    <a:bodyPr/>
                    <a:lstStyle/>
                    <a:p>
                      <a:r>
                        <a:rPr lang="en-US" sz="1800" dirty="0" err="1"/>
                        <a:t>Menambah</a:t>
                      </a:r>
                      <a:r>
                        <a:rPr lang="en-US" sz="1800" baseline="0" dirty="0"/>
                        <a:t> Data </a:t>
                      </a:r>
                      <a:r>
                        <a:rPr lang="en-US" sz="1800" baseline="0" dirty="0" err="1"/>
                        <a:t>Pelanggan</a:t>
                      </a:r>
                      <a:endParaRPr lang="en-US" sz="1800" dirty="0"/>
                    </a:p>
                  </a:txBody>
                  <a:tcPr marL="83326" marR="83326" marT="45725" marB="45725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787">
                <a:tc>
                  <a:txBody>
                    <a:bodyPr/>
                    <a:lstStyle/>
                    <a:p>
                      <a:r>
                        <a:rPr lang="en-US" sz="1800" dirty="0" err="1"/>
                        <a:t>Kode</a:t>
                      </a:r>
                      <a:endParaRPr lang="en-US" sz="1800" dirty="0"/>
                    </a:p>
                  </a:txBody>
                  <a:tcPr marL="83326" marR="83326" marT="45725" marB="45725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83326" marR="83326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787">
                <a:tc>
                  <a:txBody>
                    <a:bodyPr/>
                    <a:lstStyle/>
                    <a:p>
                      <a:r>
                        <a:rPr lang="en-US" sz="1800" dirty="0" err="1"/>
                        <a:t>Nama</a:t>
                      </a:r>
                      <a:endParaRPr lang="en-US" sz="1800" dirty="0"/>
                    </a:p>
                  </a:txBody>
                  <a:tcPr marL="83326" marR="83326" marT="45725" marB="45725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83326" marR="83326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8626">
                <a:tc>
                  <a:txBody>
                    <a:bodyPr/>
                    <a:lstStyle/>
                    <a:p>
                      <a:r>
                        <a:rPr lang="en-US" sz="1800" dirty="0"/>
                        <a:t>Alamat</a:t>
                      </a:r>
                    </a:p>
                  </a:txBody>
                  <a:tcPr marL="83326" marR="83326" marT="45725" marB="45725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83326" marR="83326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5421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83326" marR="83326" marT="45725" marB="45725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83326" marR="83326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EC9C293-2590-674A-A992-0B571B465A31}"/>
              </a:ext>
            </a:extLst>
          </p:cNvPr>
          <p:cNvSpPr/>
          <p:nvPr/>
        </p:nvSpPr>
        <p:spPr>
          <a:xfrm>
            <a:off x="2256402" y="5215947"/>
            <a:ext cx="1192854" cy="4581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600" dirty="0"/>
              <a:t>TAMBAH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1E7ED5-7E70-9B4F-AAE6-29AD5BA7C90E}"/>
              </a:ext>
            </a:extLst>
          </p:cNvPr>
          <p:cNvSpPr/>
          <p:nvPr/>
        </p:nvSpPr>
        <p:spPr>
          <a:xfrm>
            <a:off x="2210303" y="4085863"/>
            <a:ext cx="2026031" cy="243068"/>
          </a:xfrm>
          <a:prstGeom prst="rect">
            <a:avLst/>
          </a:prstGeom>
          <a:solidFill>
            <a:schemeClr val="bg1"/>
          </a:solidFill>
          <a:ln w="28575"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71E47-2349-DC4C-BF8E-4E0134ECED6B}"/>
              </a:ext>
            </a:extLst>
          </p:cNvPr>
          <p:cNvSpPr/>
          <p:nvPr/>
        </p:nvSpPr>
        <p:spPr>
          <a:xfrm>
            <a:off x="2210303" y="4452869"/>
            <a:ext cx="2026031" cy="243068"/>
          </a:xfrm>
          <a:prstGeom prst="rect">
            <a:avLst/>
          </a:prstGeom>
          <a:solidFill>
            <a:schemeClr val="bg1"/>
          </a:solidFill>
          <a:ln w="28575"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1C80FCD-80F8-1741-B4C4-F4F35154C6D1}"/>
              </a:ext>
            </a:extLst>
          </p:cNvPr>
          <p:cNvSpPr/>
          <p:nvPr/>
        </p:nvSpPr>
        <p:spPr>
          <a:xfrm>
            <a:off x="2210303" y="4806197"/>
            <a:ext cx="2026031" cy="243068"/>
          </a:xfrm>
          <a:prstGeom prst="rect">
            <a:avLst/>
          </a:prstGeom>
          <a:solidFill>
            <a:schemeClr val="bg1"/>
          </a:solidFill>
          <a:ln w="28575">
            <a:solidFill>
              <a:srgbClr val="2F52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1DD7DB-5593-9E48-8A98-7DFC0577CD66}"/>
              </a:ext>
            </a:extLst>
          </p:cNvPr>
          <p:cNvSpPr txBox="1"/>
          <p:nvPr/>
        </p:nvSpPr>
        <p:spPr>
          <a:xfrm>
            <a:off x="5973738" y="3787801"/>
            <a:ext cx="5832438" cy="1631216"/>
          </a:xfrm>
          <a:prstGeom prst="rect">
            <a:avLst/>
          </a:prstGeom>
          <a:noFill/>
          <a:ln w="28575">
            <a:solidFill>
              <a:srgbClr val="2F528F"/>
            </a:solidFill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000" dirty="0" err="1">
                <a:cs typeface="Arial" charset="0"/>
              </a:rPr>
              <a:t>Pengguna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aplikasi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perlu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mengisi</a:t>
            </a:r>
            <a:r>
              <a:rPr lang="en-US" sz="2000" dirty="0">
                <a:cs typeface="Arial" charset="0"/>
              </a:rPr>
              <a:t> form </a:t>
            </a:r>
            <a:r>
              <a:rPr lang="en-US" sz="2000" b="1" dirty="0" err="1">
                <a:cs typeface="Arial" charset="0"/>
              </a:rPr>
              <a:t>Menambah</a:t>
            </a:r>
            <a:r>
              <a:rPr lang="en-US" sz="2000" b="1" dirty="0">
                <a:cs typeface="Arial" charset="0"/>
              </a:rPr>
              <a:t> Data </a:t>
            </a:r>
            <a:r>
              <a:rPr lang="en-US" sz="2000" b="1" dirty="0" err="1">
                <a:cs typeface="Arial" charset="0"/>
              </a:rPr>
              <a:t>Pelanggan</a:t>
            </a:r>
            <a:r>
              <a:rPr lang="en-US" sz="2000" b="1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setiap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ada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Pelanggan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b="1" dirty="0">
                <a:cs typeface="Arial" charset="0"/>
              </a:rPr>
              <a:t>BARU</a:t>
            </a:r>
            <a:r>
              <a:rPr lang="en-US" sz="2000" dirty="0">
                <a:cs typeface="Arial" charset="0"/>
              </a:rPr>
              <a:t>, </a:t>
            </a:r>
            <a:r>
              <a:rPr lang="en-US" sz="2000" dirty="0" err="1">
                <a:cs typeface="Arial" charset="0"/>
              </a:rPr>
              <a:t>setelah</a:t>
            </a:r>
            <a:r>
              <a:rPr lang="en-US" sz="2000" dirty="0">
                <a:cs typeface="Arial" charset="0"/>
              </a:rPr>
              <a:t> data di </a:t>
            </a:r>
            <a:r>
              <a:rPr lang="en-US" sz="2000" dirty="0" err="1">
                <a:cs typeface="Arial" charset="0"/>
              </a:rPr>
              <a:t>isi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maka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perlu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menekan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b="1" dirty="0">
                <a:cs typeface="Arial" charset="0"/>
              </a:rPr>
              <a:t>TOMBOL TAMBAH</a:t>
            </a:r>
          </a:p>
          <a:p>
            <a:pPr>
              <a:defRPr/>
            </a:pPr>
            <a:r>
              <a:rPr lang="en-US" sz="2000" dirty="0">
                <a:cs typeface="Arial" charset="0"/>
              </a:rPr>
              <a:t>Ketika </a:t>
            </a:r>
            <a:r>
              <a:rPr lang="en-US" sz="2000" dirty="0" err="1">
                <a:cs typeface="Arial" charset="0"/>
              </a:rPr>
              <a:t>tombol</a:t>
            </a:r>
            <a:r>
              <a:rPr lang="en-US" sz="2000" dirty="0">
                <a:cs typeface="Arial" charset="0"/>
              </a:rPr>
              <a:t> TAMBAH </a:t>
            </a:r>
            <a:r>
              <a:rPr lang="en-US" sz="2000" dirty="0" err="1">
                <a:cs typeface="Arial" charset="0"/>
              </a:rPr>
              <a:t>ditekan</a:t>
            </a:r>
            <a:r>
              <a:rPr lang="en-US" sz="2000" dirty="0">
                <a:cs typeface="Arial" charset="0"/>
              </a:rPr>
              <a:t>, </a:t>
            </a:r>
            <a:r>
              <a:rPr lang="en-US" sz="2000" dirty="0" err="1">
                <a:cs typeface="Arial" charset="0"/>
              </a:rPr>
              <a:t>maka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akan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disisipkan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b="1" dirty="0">
                <a:cs typeface="Arial" charset="0"/>
              </a:rPr>
              <a:t>1 BARIS </a:t>
            </a:r>
            <a:r>
              <a:rPr lang="en-US" sz="2000" b="1" dirty="0" err="1">
                <a:cs typeface="Arial" charset="0"/>
              </a:rPr>
              <a:t>Baru</a:t>
            </a:r>
            <a:r>
              <a:rPr lang="en-US" sz="2000" b="1" dirty="0">
                <a:cs typeface="Arial" charset="0"/>
              </a:rPr>
              <a:t> </a:t>
            </a:r>
            <a:r>
              <a:rPr lang="en-US" sz="2000" dirty="0">
                <a:cs typeface="Arial" charset="0"/>
              </a:rPr>
              <a:t>(DATA </a:t>
            </a:r>
            <a:r>
              <a:rPr lang="en-US" sz="2000" dirty="0" err="1">
                <a:cs typeface="Arial" charset="0"/>
              </a:rPr>
              <a:t>baru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ke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Tabel</a:t>
            </a:r>
            <a:r>
              <a:rPr lang="en-US" sz="2000" dirty="0">
                <a:cs typeface="Arial" charset="0"/>
              </a:rPr>
              <a:t> </a:t>
            </a:r>
            <a:r>
              <a:rPr lang="en-US" sz="2000" dirty="0" err="1">
                <a:cs typeface="Arial" charset="0"/>
              </a:rPr>
              <a:t>Pelanggan</a:t>
            </a:r>
            <a:r>
              <a:rPr lang="en-US" sz="2000" dirty="0">
                <a:cs typeface="Arial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0795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4" grpId="0" animBg="1"/>
      <p:bldP spid="8" grpId="0" animBg="1"/>
      <p:bldP spid="16" grpId="0" animBg="1"/>
      <p:bldP spid="17" grpId="0" animBg="1"/>
      <p:bldP spid="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AC4A-A27C-FD4F-8046-6B6749960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A53FA-F3F5-E948-BC44-85697835E6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ABC7F2-156D-544C-B549-F0466B2B0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6455" y="4973657"/>
            <a:ext cx="5709916" cy="2084968"/>
          </a:xfrm>
          <a:prstGeom prst="rect">
            <a:avLst/>
          </a:prstGeom>
        </p:spPr>
      </p:pic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5C726345-3FDF-9542-BAC5-0B07E07558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EFA2CF0-D4AA-C044-B2BE-8B4FB81DF3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A8C318-DEF3-FF46-A63D-0B8D1F6EA4C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0C2477-7CBD-D44C-A432-DAECFFA79954}"/>
              </a:ext>
            </a:extLst>
          </p:cNvPr>
          <p:cNvSpPr/>
          <p:nvPr/>
        </p:nvSpPr>
        <p:spPr>
          <a:xfrm>
            <a:off x="11969939" y="-57875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650169-625F-F240-81DC-D83936FA9BC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2649" b="20698"/>
          <a:stretch/>
        </p:blipFill>
        <p:spPr>
          <a:xfrm>
            <a:off x="6236738" y="2238910"/>
            <a:ext cx="5733201" cy="304377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51472CC-D2A3-E942-8543-A0E69438B1C9}"/>
              </a:ext>
            </a:extLst>
          </p:cNvPr>
          <p:cNvSpPr/>
          <p:nvPr/>
        </p:nvSpPr>
        <p:spPr>
          <a:xfrm>
            <a:off x="831850" y="3738573"/>
            <a:ext cx="5618054" cy="6953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DA33F7-D533-7148-8739-CEC75890133C}"/>
              </a:ext>
            </a:extLst>
          </p:cNvPr>
          <p:cNvSpPr txBox="1"/>
          <p:nvPr/>
        </p:nvSpPr>
        <p:spPr>
          <a:xfrm>
            <a:off x="924447" y="3799178"/>
            <a:ext cx="55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LATIHAN</a:t>
            </a:r>
          </a:p>
        </p:txBody>
      </p:sp>
    </p:spTree>
    <p:extLst>
      <p:ext uri="{BB962C8B-B14F-4D97-AF65-F5344CB8AC3E}">
        <p14:creationId xmlns:p14="http://schemas.microsoft.com/office/powerpoint/2010/main" val="482816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F0C62F-E4F3-459F-9520-04CF35D3268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EE7162-452D-4B99-B09D-BD36FD3D11E4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DC4C4F7C-8E2D-4F57-BEA0-0E6D3A3BCCD8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817A1414-BAC7-43C2-8970-3077EA5B8497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77101A-8771-4CBD-89D5-A3024FF857A0}"/>
              </a:ext>
            </a:extLst>
          </p:cNvPr>
          <p:cNvSpPr/>
          <p:nvPr/>
        </p:nvSpPr>
        <p:spPr>
          <a:xfrm>
            <a:off x="385012" y="214918"/>
            <a:ext cx="4800601" cy="69532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rgbClr val="F9B01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C0C5FC-4280-46CB-8D9C-4EBBE24C8CC1}"/>
              </a:ext>
            </a:extLst>
          </p:cNvPr>
          <p:cNvSpPr txBox="1"/>
          <p:nvPr/>
        </p:nvSpPr>
        <p:spPr>
          <a:xfrm>
            <a:off x="537411" y="356548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LATIHAN</a:t>
            </a:r>
          </a:p>
        </p:txBody>
      </p:sp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5F4F26B3-155F-6D46-81C9-46449891B5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399" y="153576"/>
            <a:ext cx="622489" cy="622489"/>
          </a:xfrm>
          <a:prstGeom prst="rect">
            <a:avLst/>
          </a:prstGeom>
        </p:spPr>
      </p:pic>
      <p:pic>
        <p:nvPicPr>
          <p:cNvPr id="25" name="Picture 24" descr="A picture containing drawing&#10;&#10;Description automatically generated">
            <a:extLst>
              <a:ext uri="{FF2B5EF4-FFF2-40B4-BE49-F238E27FC236}">
                <a16:creationId xmlns:a16="http://schemas.microsoft.com/office/drawing/2014/main" id="{235A5172-1E96-FF4B-BCA2-ADBBCAFC3E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374" y="263616"/>
            <a:ext cx="549401" cy="5494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AE1E63E-19AF-6A45-AEBE-BB88D9F24BC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888" y="209453"/>
            <a:ext cx="1269064" cy="67687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ACFD4-F28C-7243-AEAF-60D6776CC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296" y="1117849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en-US" dirty="0"/>
              <a:t>Install Oracle Live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en-US" dirty="0" err="1"/>
              <a:t>Tentukan</a:t>
            </a:r>
            <a:r>
              <a:rPr lang="en-US" altLang="en-US" dirty="0"/>
              <a:t> </a:t>
            </a:r>
            <a:r>
              <a:rPr lang="en-US" altLang="en-US" dirty="0" err="1"/>
              <a:t>tipe</a:t>
            </a:r>
            <a:r>
              <a:rPr lang="en-US" altLang="en-US" dirty="0"/>
              <a:t> data </a:t>
            </a:r>
            <a:r>
              <a:rPr lang="en-US" altLang="en-US" dirty="0" err="1"/>
              <a:t>untuk</a:t>
            </a:r>
            <a:r>
              <a:rPr lang="en-US" altLang="en-US" dirty="0"/>
              <a:t> </a:t>
            </a:r>
            <a:r>
              <a:rPr lang="en-US" altLang="en-US" dirty="0" err="1"/>
              <a:t>tabel-tabel</a:t>
            </a:r>
            <a:r>
              <a:rPr lang="en-US" altLang="en-US" dirty="0"/>
              <a:t> yang </a:t>
            </a:r>
            <a:r>
              <a:rPr lang="en-US" altLang="en-US" dirty="0" err="1"/>
              <a:t>ada</a:t>
            </a:r>
            <a:r>
              <a:rPr lang="en-US" altLang="en-US" dirty="0"/>
              <a:t> pada </a:t>
            </a:r>
            <a:r>
              <a:rPr lang="en-US" altLang="en-US" dirty="0" err="1"/>
              <a:t>studi</a:t>
            </a:r>
            <a:r>
              <a:rPr lang="en-US" altLang="en-US" dirty="0"/>
              <a:t> </a:t>
            </a:r>
            <a:r>
              <a:rPr lang="en-US" altLang="en-US" dirty="0" err="1"/>
              <a:t>kasus</a:t>
            </a:r>
            <a:r>
              <a:rPr lang="en-US" altLang="en-US" dirty="0"/>
              <a:t> </a:t>
            </a:r>
            <a:r>
              <a:rPr lang="id-ID" altLang="en-US" dirty="0"/>
              <a:t>sistem penjualan</a:t>
            </a:r>
            <a:endParaRPr lang="en-US" altLang="en-US" dirty="0"/>
          </a:p>
          <a:p>
            <a:pPr marL="514350" indent="-514350">
              <a:buFont typeface="+mj-lt"/>
              <a:buAutoNum type="arabicPeriod"/>
            </a:pPr>
            <a:r>
              <a:rPr lang="en-US" altLang="en-US" dirty="0" err="1"/>
              <a:t>Buat</a:t>
            </a:r>
            <a:r>
              <a:rPr lang="en-US" altLang="en-US" dirty="0"/>
              <a:t> </a:t>
            </a:r>
            <a:r>
              <a:rPr lang="en-US" altLang="en-US" dirty="0" err="1"/>
              <a:t>tabel-tabelnya</a:t>
            </a:r>
            <a:r>
              <a:rPr lang="en-US" altLang="en-US" dirty="0"/>
              <a:t> </a:t>
            </a:r>
            <a:r>
              <a:rPr lang="en-US" altLang="en-US" dirty="0" err="1"/>
              <a:t>dengan</a:t>
            </a:r>
            <a:r>
              <a:rPr lang="en-US" altLang="en-US" dirty="0"/>
              <a:t> Oracle Live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89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7B9D0-E4B8-43A2-8E7E-0C4255C04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picture containing grass, track, light, lit&#10;&#10;Description automatically generated">
            <a:extLst>
              <a:ext uri="{FF2B5EF4-FFF2-40B4-BE49-F238E27FC236}">
                <a16:creationId xmlns:a16="http://schemas.microsoft.com/office/drawing/2014/main" id="{48C5168C-CE21-426D-BDBF-216122A26B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15" b="7715"/>
          <a:stretch/>
        </p:blipFill>
        <p:spPr>
          <a:xfrm>
            <a:off x="0" y="1098952"/>
            <a:ext cx="12192000" cy="52292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22F2B75-9A7F-4F7C-9D33-2D1D3C6067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6455" y="4973657"/>
            <a:ext cx="5709916" cy="20849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62BDA5-A908-4D29-9786-B68BEE580494}"/>
              </a:ext>
            </a:extLst>
          </p:cNvPr>
          <p:cNvSpPr/>
          <p:nvPr/>
        </p:nvSpPr>
        <p:spPr>
          <a:xfrm>
            <a:off x="2975429" y="5078813"/>
            <a:ext cx="6315074" cy="934405"/>
          </a:xfrm>
          <a:prstGeom prst="rect">
            <a:avLst/>
          </a:prstGeom>
          <a:solidFill>
            <a:srgbClr val="FFBD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rgbClr val="013880"/>
                </a:solidFill>
                <a:latin typeface="Avenir Next LT Pro" panose="020B0504020202020204" pitchFamily="34" charset="0"/>
              </a:rPr>
              <a:t>- TERIMA KASIH -</a:t>
            </a:r>
            <a:endParaRPr lang="en-ID" sz="3600" b="1" dirty="0">
              <a:solidFill>
                <a:srgbClr val="013880"/>
              </a:solidFill>
              <a:latin typeface="Avenir Next LT Pro" panose="020B05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968FB2-4E7C-4AD1-A093-0DB944531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8930" y="6487389"/>
            <a:ext cx="7514141" cy="274320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628F81CF-9F52-4957-8CEA-CF35AC3F2A9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040" y="166037"/>
            <a:ext cx="622489" cy="622489"/>
          </a:xfrm>
          <a:prstGeom prst="rect">
            <a:avLst/>
          </a:prstGeo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BC761883-C944-4574-823E-5AEC33A80BE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1ADF322-098B-4072-A0A8-910C87162795}"/>
              </a:ext>
            </a:extLst>
          </p:cNvPr>
          <p:cNvSpPr/>
          <p:nvPr/>
        </p:nvSpPr>
        <p:spPr>
          <a:xfrm>
            <a:off x="9853071" y="1270238"/>
            <a:ext cx="2152409" cy="418207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D37847-0B0B-40BC-92A2-3F67B3340358}"/>
              </a:ext>
            </a:extLst>
          </p:cNvPr>
          <p:cNvSpPr txBox="1"/>
          <p:nvPr/>
        </p:nvSpPr>
        <p:spPr>
          <a:xfrm>
            <a:off x="9853071" y="1336913"/>
            <a:ext cx="2152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Gambar </a:t>
            </a:r>
            <a:r>
              <a:rPr lang="en-US" sz="14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bisa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4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diganti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*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4B41336-B229-4868-883C-41B5DF3A1DA9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03" y="199106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95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04280E-8779-42BF-86B2-856A0D52F57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6B9C38-0DB8-4A6A-9513-EA14920561BB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BE30C9B3-E5E7-4A9C-B61C-3946B744826D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ED67B9BF-0375-48FB-8E0D-2743EFC9BC4A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CD6CB9-1AFF-41E7-A815-8886D0E506E7}"/>
              </a:ext>
            </a:extLst>
          </p:cNvPr>
          <p:cNvSpPr/>
          <p:nvPr/>
        </p:nvSpPr>
        <p:spPr>
          <a:xfrm>
            <a:off x="319329" y="1028700"/>
            <a:ext cx="4800601" cy="6953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2009D-A11A-4916-96E4-9B4D571A87EE}"/>
              </a:ext>
            </a:extLst>
          </p:cNvPr>
          <p:cNvSpPr txBox="1"/>
          <p:nvPr/>
        </p:nvSpPr>
        <p:spPr>
          <a:xfrm>
            <a:off x="471728" y="1170330"/>
            <a:ext cx="4648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Elemen</a:t>
            </a:r>
            <a:r>
              <a:rPr lang="en-US" sz="24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400" b="1" dirty="0" err="1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dalam</a:t>
            </a:r>
            <a:r>
              <a:rPr lang="en-US" sz="24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Basis Data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D323FE-3C74-416A-90CF-8DA4DAE74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800" y="-514222"/>
            <a:ext cx="5709916" cy="2084968"/>
          </a:xfrm>
          <a:prstGeom prst="rect">
            <a:avLst/>
          </a:prstGeom>
        </p:spPr>
      </p:pic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C497DD67-CD52-4703-B58E-98BACB4E32FC}"/>
              </a:ext>
            </a:extLst>
          </p:cNvPr>
          <p:cNvSpPr txBox="1">
            <a:spLocks/>
          </p:cNvSpPr>
          <p:nvPr/>
        </p:nvSpPr>
        <p:spPr>
          <a:xfrm>
            <a:off x="5899897" y="1585064"/>
            <a:ext cx="5181600" cy="4307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>
              <a:solidFill>
                <a:srgbClr val="002060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B24529D-2C22-A94F-A48E-24728F4F0B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79146632"/>
              </p:ext>
            </p:extLst>
          </p:nvPr>
        </p:nvGraphicFramePr>
        <p:xfrm>
          <a:off x="545878" y="2303250"/>
          <a:ext cx="5746269" cy="3320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5" name="Picture 3">
            <a:extLst>
              <a:ext uri="{FF2B5EF4-FFF2-40B4-BE49-F238E27FC236}">
                <a16:creationId xmlns:a16="http://schemas.microsoft.com/office/drawing/2014/main" id="{6DEFAE41-DA58-4B4C-839C-676268457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2" t="24725" r="32169" b="14491"/>
          <a:stretch>
            <a:fillRect/>
          </a:stretch>
        </p:blipFill>
        <p:spPr bwMode="auto">
          <a:xfrm>
            <a:off x="6452129" y="1570746"/>
            <a:ext cx="5589874" cy="4456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" name="Picture 35" descr="A close up of a sign&#10;&#10;Description automatically generated">
            <a:extLst>
              <a:ext uri="{FF2B5EF4-FFF2-40B4-BE49-F238E27FC236}">
                <a16:creationId xmlns:a16="http://schemas.microsoft.com/office/drawing/2014/main" id="{030CB57D-BC91-BC4D-9411-06B2730509EE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37" name="Picture 36" descr="A picture containing drawing&#10;&#10;Description automatically generated">
            <a:extLst>
              <a:ext uri="{FF2B5EF4-FFF2-40B4-BE49-F238E27FC236}">
                <a16:creationId xmlns:a16="http://schemas.microsoft.com/office/drawing/2014/main" id="{BA1323C6-6103-324F-9F45-24E30178D6B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DD57AD5B-EC5C-2E40-90A1-C426F2FA0EB8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14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Graphic spid="2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04280E-8779-42BF-86B2-856A0D52F57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6B9C38-0DB8-4A6A-9513-EA14920561BB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BE30C9B3-E5E7-4A9C-B61C-3946B744826D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ED67B9BF-0375-48FB-8E0D-2743EFC9BC4A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CD6CB9-1AFF-41E7-A815-8886D0E506E7}"/>
              </a:ext>
            </a:extLst>
          </p:cNvPr>
          <p:cNvSpPr/>
          <p:nvPr/>
        </p:nvSpPr>
        <p:spPr>
          <a:xfrm>
            <a:off x="6423950" y="824592"/>
            <a:ext cx="5618054" cy="6953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2009D-A11A-4916-96E4-9B4D571A87EE}"/>
              </a:ext>
            </a:extLst>
          </p:cNvPr>
          <p:cNvSpPr txBox="1"/>
          <p:nvPr/>
        </p:nvSpPr>
        <p:spPr>
          <a:xfrm>
            <a:off x="6516547" y="896772"/>
            <a:ext cx="55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ISTILAH TAMBAHAN DALAM MODEL DATA RELASIONAL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541CA0B-C2F2-4D3D-9FCA-778BAEDF0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6455" y="4973657"/>
            <a:ext cx="5709916" cy="2084968"/>
          </a:xfrm>
          <a:prstGeom prst="rect">
            <a:avLst/>
          </a:prstGeom>
        </p:spPr>
      </p:pic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A26C7137-A977-4B4E-A0B8-F0D7322F22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696585"/>
              </p:ext>
            </p:extLst>
          </p:nvPr>
        </p:nvGraphicFramePr>
        <p:xfrm>
          <a:off x="554432" y="2061222"/>
          <a:ext cx="5746269" cy="33201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0" name="Picture 2">
            <a:extLst>
              <a:ext uri="{FF2B5EF4-FFF2-40B4-BE49-F238E27FC236}">
                <a16:creationId xmlns:a16="http://schemas.microsoft.com/office/drawing/2014/main" id="{D5C3719F-12DE-8A4A-A044-137360D2D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2842" y="1874323"/>
            <a:ext cx="3897313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D367717E-3A46-1E4F-9827-5743E106F00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19C3FA97-CACC-F643-9FCF-7C06F3F65CF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24A7C00-098F-7243-9289-89478B3725B7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10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Graphic spid="19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04280E-8779-42BF-86B2-856A0D52F57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6B9C38-0DB8-4A6A-9513-EA14920561BB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BE30C9B3-E5E7-4A9C-B61C-3946B744826D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ED67B9BF-0375-48FB-8E0D-2743EFC9BC4A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CD6CB9-1AFF-41E7-A815-8886D0E506E7}"/>
              </a:ext>
            </a:extLst>
          </p:cNvPr>
          <p:cNvSpPr/>
          <p:nvPr/>
        </p:nvSpPr>
        <p:spPr>
          <a:xfrm>
            <a:off x="6423950" y="824592"/>
            <a:ext cx="5618054" cy="6953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2009D-A11A-4916-96E4-9B4D571A87EE}"/>
              </a:ext>
            </a:extLst>
          </p:cNvPr>
          <p:cNvSpPr txBox="1"/>
          <p:nvPr/>
        </p:nvSpPr>
        <p:spPr>
          <a:xfrm>
            <a:off x="6516547" y="896772"/>
            <a:ext cx="5525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ENTITAS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541CA0B-C2F2-4D3D-9FCA-778BAEDF0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6455" y="4973657"/>
            <a:ext cx="5709916" cy="208496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0DA3991-2B02-054F-BF40-366E5800FE05}"/>
              </a:ext>
            </a:extLst>
          </p:cNvPr>
          <p:cNvSpPr/>
          <p:nvPr/>
        </p:nvSpPr>
        <p:spPr>
          <a:xfrm>
            <a:off x="699457" y="2044267"/>
            <a:ext cx="826356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000" dirty="0" err="1"/>
              <a:t>Representasi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dari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suatu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obyek</a:t>
            </a:r>
            <a:r>
              <a:rPr lang="en-US" altLang="en-US" sz="2000" dirty="0"/>
              <a:t> </a:t>
            </a:r>
            <a:r>
              <a:rPr lang="en-US" altLang="en-US" sz="2000" dirty="0" err="1"/>
              <a:t>atau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kejadian</a:t>
            </a:r>
            <a:endParaRPr lang="en-US" altLang="en-US" sz="20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000" dirty="0" err="1"/>
              <a:t>Cikal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bakal</a:t>
            </a:r>
            <a:r>
              <a:rPr lang="en-US" altLang="en-US" sz="2000" dirty="0"/>
              <a:t> </a:t>
            </a:r>
            <a:r>
              <a:rPr lang="en-US" altLang="en-US" sz="2000" b="1" dirty="0" err="1"/>
              <a:t>tabel</a:t>
            </a:r>
            <a:endParaRPr lang="en-US" altLang="en-US" sz="2000" b="1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000" dirty="0" err="1"/>
              <a:t>Mempunyai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karakteristik</a:t>
            </a:r>
            <a:r>
              <a:rPr lang="en-US" altLang="en-US" sz="2000" dirty="0"/>
              <a:t> (</a:t>
            </a:r>
            <a:r>
              <a:rPr lang="en-US" altLang="en-US" sz="2000" dirty="0" err="1"/>
              <a:t>atribut</a:t>
            </a:r>
            <a:r>
              <a:rPr lang="en-US" altLang="en-US" sz="2000" dirty="0"/>
              <a:t>)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en-US" sz="2000" dirty="0" err="1"/>
              <a:t>Contoh</a:t>
            </a:r>
            <a:r>
              <a:rPr lang="en-US" altLang="en-US" sz="2000" dirty="0"/>
              <a:t>: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altLang="en-US" sz="2000" dirty="0" err="1"/>
              <a:t>Akademik</a:t>
            </a:r>
            <a:r>
              <a:rPr lang="en-US" altLang="en-US" sz="2000" dirty="0"/>
              <a:t>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en-US" sz="2000" dirty="0" err="1"/>
              <a:t>Entitas</a:t>
            </a:r>
            <a:r>
              <a:rPr lang="en-US" altLang="en-US" sz="2000" dirty="0"/>
              <a:t> : </a:t>
            </a:r>
            <a:r>
              <a:rPr lang="en-US" altLang="en-US" sz="2000" dirty="0" err="1"/>
              <a:t>mahasiswa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dosen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mata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kuliah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jadwal</a:t>
            </a:r>
            <a:endParaRPr lang="en-US" altLang="en-US" sz="20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en-US" sz="2000" dirty="0" err="1"/>
              <a:t>Karakteristik</a:t>
            </a:r>
            <a:r>
              <a:rPr lang="en-US" altLang="en-US" sz="2000" dirty="0"/>
              <a:t> (</a:t>
            </a:r>
            <a:r>
              <a:rPr lang="en-US" altLang="en-US" sz="2000" dirty="0" err="1"/>
              <a:t>atibut</a:t>
            </a:r>
            <a:r>
              <a:rPr lang="en-US" altLang="en-US" sz="2000" dirty="0"/>
              <a:t>) </a:t>
            </a:r>
            <a:r>
              <a:rPr lang="en-US" altLang="en-US" sz="2000" dirty="0" err="1"/>
              <a:t>mahasiswa</a:t>
            </a:r>
            <a:r>
              <a:rPr lang="en-US" altLang="en-US" sz="2000" dirty="0"/>
              <a:t> : NRP, </a:t>
            </a:r>
            <a:r>
              <a:rPr lang="en-US" altLang="en-US" sz="2000" dirty="0" err="1"/>
              <a:t>nama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alamat</a:t>
            </a:r>
            <a:r>
              <a:rPr lang="en-US" altLang="en-US" sz="2000" dirty="0"/>
              <a:t>, agama, </a:t>
            </a:r>
            <a:r>
              <a:rPr lang="en-US" altLang="en-US" sz="2000" dirty="0" err="1"/>
              <a:t>dll</a:t>
            </a:r>
            <a:endParaRPr lang="en-US" altLang="en-US" sz="20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en-US" sz="2000" dirty="0" err="1"/>
              <a:t>Atribut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Dosen</a:t>
            </a:r>
            <a:r>
              <a:rPr lang="en-US" altLang="en-US" sz="2000" dirty="0"/>
              <a:t> : ?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en-US" sz="2000" dirty="0" err="1"/>
              <a:t>Atribut</a:t>
            </a:r>
            <a:r>
              <a:rPr lang="en-US" altLang="en-US" sz="2000" dirty="0"/>
              <a:t> Mata </a:t>
            </a:r>
            <a:r>
              <a:rPr lang="en-US" altLang="en-US" sz="2000" dirty="0" err="1"/>
              <a:t>kuliah</a:t>
            </a:r>
            <a:r>
              <a:rPr lang="en-US" altLang="en-US" sz="2000" dirty="0"/>
              <a:t>: ?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en-US" sz="2000" dirty="0" err="1"/>
              <a:t>Atribut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Jadwal</a:t>
            </a:r>
            <a:r>
              <a:rPr lang="en-US" altLang="en-US" sz="2000" dirty="0"/>
              <a:t> : ?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altLang="en-US" sz="2000" dirty="0" err="1"/>
              <a:t>Transaksi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penjualan</a:t>
            </a:r>
            <a:endParaRPr lang="en-US" sz="2000" dirty="0"/>
          </a:p>
        </p:txBody>
      </p:sp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A439EB65-A7D7-5C4F-A593-5D911551989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8CF1DC2C-EE3F-4A46-B667-31637850745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4BDEB3D-D913-E049-B56D-365EF9B4031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21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04280E-8779-42BF-86B2-856A0D52F570}"/>
              </a:ext>
            </a:extLst>
          </p:cNvPr>
          <p:cNvSpPr/>
          <p:nvPr/>
        </p:nvSpPr>
        <p:spPr>
          <a:xfrm>
            <a:off x="1" y="4226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6B9C38-0DB8-4A6A-9513-EA14920561BB}"/>
              </a:ext>
            </a:extLst>
          </p:cNvPr>
          <p:cNvSpPr/>
          <p:nvPr/>
        </p:nvSpPr>
        <p:spPr>
          <a:xfrm>
            <a:off x="-144162" y="6582809"/>
            <a:ext cx="12480324" cy="4222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BE30C9B3-E5E7-4A9C-B61C-3946B744826D}"/>
              </a:ext>
            </a:extLst>
          </p:cNvPr>
          <p:cNvSpPr txBox="1"/>
          <p:nvPr/>
        </p:nvSpPr>
        <p:spPr>
          <a:xfrm>
            <a:off x="868181" y="6619880"/>
            <a:ext cx="3916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Raleway SemiBold" panose="020B0703030101060003" pitchFamily="34" charset="0"/>
              </a:rPr>
              <a:t>www.its.ac.id</a:t>
            </a:r>
            <a:endParaRPr lang="id-ID" sz="1400" dirty="0">
              <a:solidFill>
                <a:schemeClr val="bg1"/>
              </a:solidFill>
              <a:latin typeface="Raleway SemiBold" panose="020B0703030101060003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ED67B9BF-0375-48FB-8E0D-2743EFC9BC4A}"/>
              </a:ext>
            </a:extLst>
          </p:cNvPr>
          <p:cNvSpPr txBox="1"/>
          <p:nvPr/>
        </p:nvSpPr>
        <p:spPr>
          <a:xfrm>
            <a:off x="5405177" y="6624678"/>
            <a:ext cx="6636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bg1"/>
                </a:solidFill>
                <a:latin typeface="Myriad Pro" panose="020B0503030403020204" pitchFamily="34" charset="0"/>
              </a:rPr>
              <a:t>INSTITUT TEKNOLOGI SEPULUH NOPEMBER, Surabaya - Indonesia</a:t>
            </a:r>
            <a:endParaRPr lang="id-ID" sz="1400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CD6CB9-1AFF-41E7-A815-8886D0E506E7}"/>
              </a:ext>
            </a:extLst>
          </p:cNvPr>
          <p:cNvSpPr/>
          <p:nvPr/>
        </p:nvSpPr>
        <p:spPr>
          <a:xfrm>
            <a:off x="6423950" y="824592"/>
            <a:ext cx="5618054" cy="6953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62009D-A11A-4916-96E4-9B4D571A87EE}"/>
              </a:ext>
            </a:extLst>
          </p:cNvPr>
          <p:cNvSpPr txBox="1"/>
          <p:nvPr/>
        </p:nvSpPr>
        <p:spPr>
          <a:xfrm>
            <a:off x="6516547" y="896772"/>
            <a:ext cx="5525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ATRIBUT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541CA0B-C2F2-4D3D-9FCA-778BAEDF0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6455" y="4973657"/>
            <a:ext cx="5709916" cy="208496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0DA3991-2B02-054F-BF40-366E5800FE05}"/>
              </a:ext>
            </a:extLst>
          </p:cNvPr>
          <p:cNvSpPr/>
          <p:nvPr/>
        </p:nvSpPr>
        <p:spPr>
          <a:xfrm>
            <a:off x="699457" y="2044267"/>
            <a:ext cx="826356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id-ID" altLang="en-US" sz="2000" dirty="0">
                <a:solidFill>
                  <a:srgbClr val="25F552"/>
                </a:solidFill>
              </a:rPr>
              <a:t>Karakteristik</a:t>
            </a:r>
            <a:r>
              <a:rPr lang="id-ID" altLang="en-US" sz="2000" dirty="0"/>
              <a:t> pada suatu entitas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id-ID" altLang="en-US" sz="2000" dirty="0"/>
              <a:t>Identik dengan </a:t>
            </a:r>
            <a:r>
              <a:rPr lang="id-ID" altLang="en-US" sz="2000" dirty="0">
                <a:solidFill>
                  <a:srgbClr val="25F552"/>
                </a:solidFill>
              </a:rPr>
              <a:t>kolom</a:t>
            </a:r>
            <a:r>
              <a:rPr lang="id-ID" altLang="en-US" sz="2000" dirty="0"/>
              <a:t> atau </a:t>
            </a:r>
            <a:r>
              <a:rPr lang="id-ID" altLang="en-US" sz="2000" dirty="0" err="1">
                <a:solidFill>
                  <a:srgbClr val="25F552"/>
                </a:solidFill>
              </a:rPr>
              <a:t>field</a:t>
            </a:r>
            <a:r>
              <a:rPr lang="id-ID" altLang="en-US" sz="2000" dirty="0"/>
              <a:t> pada suatu tabel</a:t>
            </a:r>
            <a:endParaRPr lang="en-US" altLang="en-US" sz="20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altLang="en-US" sz="2000" dirty="0" err="1"/>
              <a:t>Memiliki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tipe</a:t>
            </a:r>
            <a:r>
              <a:rPr lang="en-US" altLang="en-US" sz="2000" dirty="0"/>
              <a:t> data </a:t>
            </a:r>
            <a:r>
              <a:rPr lang="en-US" altLang="en-US" sz="2000" dirty="0" err="1"/>
              <a:t>tertentu</a:t>
            </a:r>
            <a:endParaRPr lang="en-US" altLang="en-US" sz="2000" dirty="0"/>
          </a:p>
          <a:p>
            <a:pPr marL="742950" lvl="1" indent="-285750"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E760D567-BF20-5141-B7B4-7CDA9C7800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14" name="Picture 13" descr="A picture containing drawing&#10;&#10;Description automatically generated">
            <a:extLst>
              <a:ext uri="{FF2B5EF4-FFF2-40B4-BE49-F238E27FC236}">
                <a16:creationId xmlns:a16="http://schemas.microsoft.com/office/drawing/2014/main" id="{E0C5B3BA-8C40-8D47-BD2F-863714811ED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CFEF987-7F29-EE4A-AE52-F85A5253C41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93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AC4A-A27C-FD4F-8046-6B6749960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A53FA-F3F5-E948-BC44-85697835E6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ABC7F2-156D-544C-B549-F0466B2B0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6455" y="4973657"/>
            <a:ext cx="5709916" cy="2084968"/>
          </a:xfrm>
          <a:prstGeom prst="rect">
            <a:avLst/>
          </a:prstGeom>
        </p:spPr>
      </p:pic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5C726345-3FDF-9542-BAC5-0B07E07558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82" y="165151"/>
            <a:ext cx="622489" cy="622489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EFA2CF0-D4AA-C044-B2BE-8B4FB81DF3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57" y="275191"/>
            <a:ext cx="549401" cy="5494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A8C318-DEF3-FF46-A63D-0B8D1F6EA4C5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71" y="221028"/>
            <a:ext cx="1269064" cy="67687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0C2477-7CBD-D44C-A432-DAECFFA79954}"/>
              </a:ext>
            </a:extLst>
          </p:cNvPr>
          <p:cNvSpPr/>
          <p:nvPr/>
        </p:nvSpPr>
        <p:spPr>
          <a:xfrm>
            <a:off x="11969939" y="-57875"/>
            <a:ext cx="248132" cy="7000875"/>
          </a:xfrm>
          <a:prstGeom prst="rect">
            <a:avLst/>
          </a:prstGeom>
          <a:solidFill>
            <a:srgbClr val="F9B0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650169-625F-F240-81DC-D83936FA9BC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2649" b="20698"/>
          <a:stretch/>
        </p:blipFill>
        <p:spPr>
          <a:xfrm>
            <a:off x="6236738" y="2238910"/>
            <a:ext cx="5733201" cy="304377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51472CC-D2A3-E942-8543-A0E69438B1C9}"/>
              </a:ext>
            </a:extLst>
          </p:cNvPr>
          <p:cNvSpPr/>
          <p:nvPr/>
        </p:nvSpPr>
        <p:spPr>
          <a:xfrm>
            <a:off x="831850" y="3738573"/>
            <a:ext cx="5618054" cy="69532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DA33F7-D533-7148-8739-CEC75890133C}"/>
              </a:ext>
            </a:extLst>
          </p:cNvPr>
          <p:cNvSpPr txBox="1"/>
          <p:nvPr/>
        </p:nvSpPr>
        <p:spPr>
          <a:xfrm>
            <a:off x="924447" y="3799178"/>
            <a:ext cx="55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Tipe</a:t>
            </a:r>
            <a:r>
              <a:rPr lang="en-US" sz="3200" b="1" dirty="0">
                <a:solidFill>
                  <a:srgbClr val="F9B01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875841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</TotalTime>
  <Words>2847</Words>
  <Application>Microsoft Office PowerPoint</Application>
  <PresentationFormat>Widescreen</PresentationFormat>
  <Paragraphs>460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60" baseType="lpstr">
      <vt:lpstr>Arial</vt:lpstr>
      <vt:lpstr>Avenir Next LT Pro</vt:lpstr>
      <vt:lpstr>Bradley Hand ITC</vt:lpstr>
      <vt:lpstr>Calibri</vt:lpstr>
      <vt:lpstr>Calibri Light</vt:lpstr>
      <vt:lpstr>Consolas</vt:lpstr>
      <vt:lpstr>Courier New</vt:lpstr>
      <vt:lpstr>Myriad Pro</vt:lpstr>
      <vt:lpstr>Open Sans</vt:lpstr>
      <vt:lpstr>Raleway SemiBold</vt:lpstr>
      <vt:lpstr>Times New Roman</vt:lpstr>
      <vt:lpstr>Trebuchet MS</vt:lpstr>
      <vt:lpstr>Verdana</vt:lpstr>
      <vt:lpstr>Wingdings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Imam Kuswardayan</cp:lastModifiedBy>
  <cp:revision>66</cp:revision>
  <dcterms:created xsi:type="dcterms:W3CDTF">2020-07-03T13:24:44Z</dcterms:created>
  <dcterms:modified xsi:type="dcterms:W3CDTF">2022-10-31T16:54:12Z</dcterms:modified>
</cp:coreProperties>
</file>

<file path=docProps/thumbnail.jpeg>
</file>